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26076ffa44a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5e954b2bff4ceb"/>
  </p:sldMasterIdLst>
  <p:sldIdLst>
    <p:sldId xmlns:r="http://schemas.openxmlformats.org/officeDocument/2006/relationships" id="256" r:id="Rb7a15b093efb45f9"/>
    <p:sldId xmlns:r="http://schemas.openxmlformats.org/officeDocument/2006/relationships" id="257" r:id="Rf128d07605ba4f29"/>
    <p:sldId xmlns:r="http://schemas.openxmlformats.org/officeDocument/2006/relationships" id="258" r:id="R48909283b85543e7"/>
    <p:sldId xmlns:r="http://schemas.openxmlformats.org/officeDocument/2006/relationships" id="259" r:id="R43a8e040a67e4175"/>
    <p:sldId xmlns:r="http://schemas.openxmlformats.org/officeDocument/2006/relationships" id="260" r:id="R168731fac71b4ef3"/>
    <p:sldId xmlns:r="http://schemas.openxmlformats.org/officeDocument/2006/relationships" id="261" r:id="R29d1a9fd876b49a1"/>
    <p:sldId xmlns:r="http://schemas.openxmlformats.org/officeDocument/2006/relationships" id="262" r:id="R2d681591ea1a46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e954b2bff4ceb" /><Relationship Type="http://schemas.openxmlformats.org/officeDocument/2006/relationships/slide" Target="/ppt/slides/slide1.xml" Id="Rb7a15b093efb45f9" /><Relationship Type="http://schemas.openxmlformats.org/officeDocument/2006/relationships/slide" Target="/ppt/slides/slide2.xml" Id="Rf128d07605ba4f29" /><Relationship Type="http://schemas.openxmlformats.org/officeDocument/2006/relationships/slide" Target="/ppt/slides/slide3.xml" Id="R48909283b85543e7" /><Relationship Type="http://schemas.openxmlformats.org/officeDocument/2006/relationships/slide" Target="/ppt/slides/slide4.xml" Id="R43a8e040a67e4175" /><Relationship Type="http://schemas.openxmlformats.org/officeDocument/2006/relationships/slide" Target="/ppt/slides/slide5.xml" Id="R168731fac71b4ef3" /><Relationship Type="http://schemas.openxmlformats.org/officeDocument/2006/relationships/slide" Target="/ppt/slides/slide6.xml" Id="R29d1a9fd876b49a1" /><Relationship Type="http://schemas.openxmlformats.org/officeDocument/2006/relationships/slide" Target="/ppt/slides/slide7.xml" Id="R2d681591ea1a46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4ff00c74a41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00ba2e5db4ff1" /><Relationship Type="http://schemas.openxmlformats.org/officeDocument/2006/relationships/theme" Target="/ppt/slideMasters/theme/theme1.xml" Id="Rf75df1180da543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00ba2e5db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22c3dc398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4b22fd50640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394fd358b44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e14bc94df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d11810f334d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46ecfe1bd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7fd0b9eeb41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SÆTHER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SÆTHER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SÆTHER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SÆTHER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SÆTHER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5 832 224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5 867 923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SÆTHER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TORBJØRN 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SÆTHER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Hauggata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997 021 207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SÆTHER HOLDING AS</a:t>
            </a:r>
          </a:p>
        </p:txBody>
      </p:sp>
    </p:spTree>
  </p:cSld>
  <p:clrMapOvr>
    <a:masterClrMapping xmlns:a="http://schemas.openxmlformats.org/drawingml/2006/main"/>
  </p:clrMapOvr>
</p:sld>
</file>