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350655668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5364d585d45ae"/>
  </p:sldMasterIdLst>
  <p:sldIdLst>
    <p:sldId xmlns:r="http://schemas.openxmlformats.org/officeDocument/2006/relationships" id="256" r:id="R4dd52a1c7a6347ff"/>
    <p:sldId xmlns:r="http://schemas.openxmlformats.org/officeDocument/2006/relationships" id="257" r:id="Ref2dc32499824f27"/>
    <p:sldId xmlns:r="http://schemas.openxmlformats.org/officeDocument/2006/relationships" id="258" r:id="Rf6088ae5196a4073"/>
    <p:sldId xmlns:r="http://schemas.openxmlformats.org/officeDocument/2006/relationships" id="259" r:id="R9cde01cbd26d4083"/>
    <p:sldId xmlns:r="http://schemas.openxmlformats.org/officeDocument/2006/relationships" id="260" r:id="R29042dcefbc94ac7"/>
    <p:sldId xmlns:r="http://schemas.openxmlformats.org/officeDocument/2006/relationships" id="261" r:id="Rd081ae5f86af431d"/>
    <p:sldId xmlns:r="http://schemas.openxmlformats.org/officeDocument/2006/relationships" id="262" r:id="R21d770dbb9e8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5364d585d45ae" /><Relationship Type="http://schemas.openxmlformats.org/officeDocument/2006/relationships/slide" Target="/ppt/slides/slide1.xml" Id="R4dd52a1c7a6347ff" /><Relationship Type="http://schemas.openxmlformats.org/officeDocument/2006/relationships/slide" Target="/ppt/slides/slide2.xml" Id="Ref2dc32499824f27" /><Relationship Type="http://schemas.openxmlformats.org/officeDocument/2006/relationships/slide" Target="/ppt/slides/slide3.xml" Id="Rf6088ae5196a4073" /><Relationship Type="http://schemas.openxmlformats.org/officeDocument/2006/relationships/slide" Target="/ppt/slides/slide4.xml" Id="R9cde01cbd26d4083" /><Relationship Type="http://schemas.openxmlformats.org/officeDocument/2006/relationships/slide" Target="/ppt/slides/slide5.xml" Id="R29042dcefbc94ac7" /><Relationship Type="http://schemas.openxmlformats.org/officeDocument/2006/relationships/slide" Target="/ppt/slides/slide6.xml" Id="Rd081ae5f86af431d" /><Relationship Type="http://schemas.openxmlformats.org/officeDocument/2006/relationships/slide" Target="/ppt/slides/slide7.xml" Id="R21d770dbb9e8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ee2c770c6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80415cd649ee" /><Relationship Type="http://schemas.openxmlformats.org/officeDocument/2006/relationships/theme" Target="/ppt/slideMasters/theme/theme1.xml" Id="R2951bb179ff0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b80415cd6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7837af5d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9bb7cf8b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2917eb94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f7aaacf7a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95213007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e12d67a4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9a124fcf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 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 TELLER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2 833 585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1 430 037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7, Audnedalsveien 4417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karlkristian@tall-teller.no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tall-teller.no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997 065 859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