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9af7a8d88e45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82a6ee273c431a"/>
  </p:sldMasterIdLst>
  <p:sldIdLst>
    <p:sldId xmlns:r="http://schemas.openxmlformats.org/officeDocument/2006/relationships" id="256" r:id="Rf6ed025b9e344287"/>
    <p:sldId xmlns:r="http://schemas.openxmlformats.org/officeDocument/2006/relationships" id="257" r:id="R7cce15cf6d8044bd"/>
    <p:sldId xmlns:r="http://schemas.openxmlformats.org/officeDocument/2006/relationships" id="258" r:id="R9da55173660f448a"/>
    <p:sldId xmlns:r="http://schemas.openxmlformats.org/officeDocument/2006/relationships" id="259" r:id="R5f985a60ab0b4946"/>
    <p:sldId xmlns:r="http://schemas.openxmlformats.org/officeDocument/2006/relationships" id="260" r:id="R150e3eb654154438"/>
    <p:sldId xmlns:r="http://schemas.openxmlformats.org/officeDocument/2006/relationships" id="261" r:id="Reae6c9d74d504711"/>
    <p:sldId xmlns:r="http://schemas.openxmlformats.org/officeDocument/2006/relationships" id="262" r:id="Re7cc784cd865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2a6ee273c431a" /><Relationship Type="http://schemas.openxmlformats.org/officeDocument/2006/relationships/slide" Target="/ppt/slides/slide1.xml" Id="Rf6ed025b9e344287" /><Relationship Type="http://schemas.openxmlformats.org/officeDocument/2006/relationships/slide" Target="/ppt/slides/slide2.xml" Id="R7cce15cf6d8044bd" /><Relationship Type="http://schemas.openxmlformats.org/officeDocument/2006/relationships/slide" Target="/ppt/slides/slide3.xml" Id="R9da55173660f448a" /><Relationship Type="http://schemas.openxmlformats.org/officeDocument/2006/relationships/slide" Target="/ppt/slides/slide4.xml" Id="R5f985a60ab0b4946" /><Relationship Type="http://schemas.openxmlformats.org/officeDocument/2006/relationships/slide" Target="/ppt/slides/slide5.xml" Id="R150e3eb654154438" /><Relationship Type="http://schemas.openxmlformats.org/officeDocument/2006/relationships/slide" Target="/ppt/slides/slide6.xml" Id="Reae6c9d74d504711" /><Relationship Type="http://schemas.openxmlformats.org/officeDocument/2006/relationships/slide" Target="/ppt/slides/slide7.xml" Id="Re7cc784cd865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60c32d82648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fbff0e7064a61" /><Relationship Type="http://schemas.openxmlformats.org/officeDocument/2006/relationships/theme" Target="/ppt/slideMasters/theme/theme1.xml" Id="R513e4bbfa59c48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9fbff0e7064a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7f696a9104a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971a79897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5b95eb4ba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4a24e80664d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ac0072145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6baa7ba414e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078220cef46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VALENTOR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VALENTOR REVISJON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8 469 877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908 921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729 741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SOLBERG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RUDILØKKEN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WÅLEN ØSTERHAUG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Inng. 5, Elvegata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post@valentor.no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www.valentor.no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997 088 980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