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02e0579aa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1051c14b74618"/>
  </p:sldMasterIdLst>
  <p:sldIdLst>
    <p:sldId xmlns:r="http://schemas.openxmlformats.org/officeDocument/2006/relationships" id="256" r:id="Reb40cb9c86ef4fe0"/>
    <p:sldId xmlns:r="http://schemas.openxmlformats.org/officeDocument/2006/relationships" id="257" r:id="R4b731e2d3e6e4e96"/>
    <p:sldId xmlns:r="http://schemas.openxmlformats.org/officeDocument/2006/relationships" id="258" r:id="Rfdad4f65bd71464e"/>
    <p:sldId xmlns:r="http://schemas.openxmlformats.org/officeDocument/2006/relationships" id="259" r:id="R3f15901424224911"/>
    <p:sldId xmlns:r="http://schemas.openxmlformats.org/officeDocument/2006/relationships" id="260" r:id="R216d75af91ec4bc5"/>
    <p:sldId xmlns:r="http://schemas.openxmlformats.org/officeDocument/2006/relationships" id="261" r:id="R090ab53e6ab248a9"/>
    <p:sldId xmlns:r="http://schemas.openxmlformats.org/officeDocument/2006/relationships" id="262" r:id="R7a129e94954b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1051c14b74618" /><Relationship Type="http://schemas.openxmlformats.org/officeDocument/2006/relationships/slide" Target="/ppt/slides/slide1.xml" Id="Reb40cb9c86ef4fe0" /><Relationship Type="http://schemas.openxmlformats.org/officeDocument/2006/relationships/slide" Target="/ppt/slides/slide2.xml" Id="R4b731e2d3e6e4e96" /><Relationship Type="http://schemas.openxmlformats.org/officeDocument/2006/relationships/slide" Target="/ppt/slides/slide3.xml" Id="Rfdad4f65bd71464e" /><Relationship Type="http://schemas.openxmlformats.org/officeDocument/2006/relationships/slide" Target="/ppt/slides/slide4.xml" Id="R3f15901424224911" /><Relationship Type="http://schemas.openxmlformats.org/officeDocument/2006/relationships/slide" Target="/ppt/slides/slide5.xml" Id="R216d75af91ec4bc5" /><Relationship Type="http://schemas.openxmlformats.org/officeDocument/2006/relationships/slide" Target="/ppt/slides/slide6.xml" Id="R090ab53e6ab248a9" /><Relationship Type="http://schemas.openxmlformats.org/officeDocument/2006/relationships/slide" Target="/ppt/slides/slide7.xml" Id="R7a129e94954b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effc36a88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a3faaa76f479d" /><Relationship Type="http://schemas.openxmlformats.org/officeDocument/2006/relationships/theme" Target="/ppt/slideMasters/theme/theme1.xml" Id="Rec3cb3483c17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a3faaa76f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955f979cc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5cfb22c2e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3c9da44ea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5e02f6894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0d0f3f280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81b633147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a41816f1e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314 137 280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318 263 743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