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6fae6d9afa4d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5cb1e50a834ef7"/>
  </p:sldMasterIdLst>
  <p:sldIdLst>
    <p:sldId xmlns:r="http://schemas.openxmlformats.org/officeDocument/2006/relationships" id="256" r:id="Rdf1698970c274ad8"/>
    <p:sldId xmlns:r="http://schemas.openxmlformats.org/officeDocument/2006/relationships" id="257" r:id="R657ad38ac6704c9f"/>
    <p:sldId xmlns:r="http://schemas.openxmlformats.org/officeDocument/2006/relationships" id="258" r:id="R35cff4efb37a4369"/>
    <p:sldId xmlns:r="http://schemas.openxmlformats.org/officeDocument/2006/relationships" id="259" r:id="R487509d054d046ed"/>
    <p:sldId xmlns:r="http://schemas.openxmlformats.org/officeDocument/2006/relationships" id="260" r:id="R14b2e2dec78041c1"/>
    <p:sldId xmlns:r="http://schemas.openxmlformats.org/officeDocument/2006/relationships" id="261" r:id="R18e9ee9959c84938"/>
    <p:sldId xmlns:r="http://schemas.openxmlformats.org/officeDocument/2006/relationships" id="262" r:id="Rbc478c25377d4b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5cb1e50a834ef7" /><Relationship Type="http://schemas.openxmlformats.org/officeDocument/2006/relationships/slide" Target="/ppt/slides/slide1.xml" Id="Rdf1698970c274ad8" /><Relationship Type="http://schemas.openxmlformats.org/officeDocument/2006/relationships/slide" Target="/ppt/slides/slide2.xml" Id="R657ad38ac6704c9f" /><Relationship Type="http://schemas.openxmlformats.org/officeDocument/2006/relationships/slide" Target="/ppt/slides/slide3.xml" Id="R35cff4efb37a4369" /><Relationship Type="http://schemas.openxmlformats.org/officeDocument/2006/relationships/slide" Target="/ppt/slides/slide4.xml" Id="R487509d054d046ed" /><Relationship Type="http://schemas.openxmlformats.org/officeDocument/2006/relationships/slide" Target="/ppt/slides/slide5.xml" Id="R14b2e2dec78041c1" /><Relationship Type="http://schemas.openxmlformats.org/officeDocument/2006/relationships/slide" Target="/ppt/slides/slide6.xml" Id="R18e9ee9959c84938" /><Relationship Type="http://schemas.openxmlformats.org/officeDocument/2006/relationships/slide" Target="/ppt/slides/slide7.xml" Id="Rbc478c25377d4b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72c09603f4f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f90555dd84317" /><Relationship Type="http://schemas.openxmlformats.org/officeDocument/2006/relationships/theme" Target="/ppt/slideMasters/theme/theme1.xml" Id="R290e147ca36245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bf90555dd843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ceedf0a7341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188fff4884c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467e1e9d54a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c58891cf845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f32944c5340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827c9dd814d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232e6a4624f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FRISTADSENTERET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FRISTADSENTERET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FRISTADSENTERET AS ble etablert [år] og holder til i Vinje.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FRISTADSENTERET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FRISTADSENTERET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FRISTADSENTERET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56 533 457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1 816 162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1 385 722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13 155 634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22 000 207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FRISTADSENTERET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INEL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FRISTADSENTERET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Vinjevegen 178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3890 Vinje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997 136 012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FRISTADSENTERET AS</a:t>
            </a:r>
          </a:p>
        </p:txBody>
      </p:sp>
    </p:spTree>
  </p:cSld>
  <p:clrMapOvr>
    <a:masterClrMapping xmlns:a="http://schemas.openxmlformats.org/drawingml/2006/main"/>
  </p:clrMapOvr>
</p:sld>
</file>