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d0257be78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7daff83634fc9"/>
  </p:sldMasterIdLst>
  <p:sldIdLst>
    <p:sldId xmlns:r="http://schemas.openxmlformats.org/officeDocument/2006/relationships" id="256" r:id="R9cfbe93ea4384a45"/>
    <p:sldId xmlns:r="http://schemas.openxmlformats.org/officeDocument/2006/relationships" id="257" r:id="Rac32fba7d82a4139"/>
    <p:sldId xmlns:r="http://schemas.openxmlformats.org/officeDocument/2006/relationships" id="258" r:id="Rd54ea8c33402402b"/>
    <p:sldId xmlns:r="http://schemas.openxmlformats.org/officeDocument/2006/relationships" id="259" r:id="R343e8f9f57af455e"/>
    <p:sldId xmlns:r="http://schemas.openxmlformats.org/officeDocument/2006/relationships" id="260" r:id="Rddb03c2b956c4f93"/>
    <p:sldId xmlns:r="http://schemas.openxmlformats.org/officeDocument/2006/relationships" id="261" r:id="R88e046f9426d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7daff83634fc9" /><Relationship Type="http://schemas.openxmlformats.org/officeDocument/2006/relationships/slide" Target="/ppt/slides/slide1.xml" Id="R9cfbe93ea4384a45" /><Relationship Type="http://schemas.openxmlformats.org/officeDocument/2006/relationships/slide" Target="/ppt/slides/slide2.xml" Id="Rac32fba7d82a4139" /><Relationship Type="http://schemas.openxmlformats.org/officeDocument/2006/relationships/slide" Target="/ppt/slides/slide3.xml" Id="Rd54ea8c33402402b" /><Relationship Type="http://schemas.openxmlformats.org/officeDocument/2006/relationships/slide" Target="/ppt/slides/slide4.xml" Id="R343e8f9f57af455e" /><Relationship Type="http://schemas.openxmlformats.org/officeDocument/2006/relationships/slide" Target="/ppt/slides/slide5.xml" Id="Rddb03c2b956c4f93" /><Relationship Type="http://schemas.openxmlformats.org/officeDocument/2006/relationships/slide" Target="/ppt/slides/slide6.xml" Id="R88e046f9426d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f4fa1f315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1cedf76e4d6a" /><Relationship Type="http://schemas.openxmlformats.org/officeDocument/2006/relationships/theme" Target="/ppt/slideMasters/theme/theme1.xml" Id="R958e6c05fd5b46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81cedf76e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73d85426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ed5eb377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71cb79a2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15008f56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e787093f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57cc4e17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