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3284e8165743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51819cda3e4290"/>
  </p:sldMasterIdLst>
  <p:sldIdLst>
    <p:sldId xmlns:r="http://schemas.openxmlformats.org/officeDocument/2006/relationships" id="256" r:id="Rb29556f460484ad7"/>
    <p:sldId xmlns:r="http://schemas.openxmlformats.org/officeDocument/2006/relationships" id="257" r:id="Rebccb9296c7b4ee9"/>
    <p:sldId xmlns:r="http://schemas.openxmlformats.org/officeDocument/2006/relationships" id="258" r:id="R95ac5a6609de432c"/>
    <p:sldId xmlns:r="http://schemas.openxmlformats.org/officeDocument/2006/relationships" id="259" r:id="R251995dc2eb044d1"/>
    <p:sldId xmlns:r="http://schemas.openxmlformats.org/officeDocument/2006/relationships" id="260" r:id="Rd1755f59d7554692"/>
    <p:sldId xmlns:r="http://schemas.openxmlformats.org/officeDocument/2006/relationships" id="261" r:id="R988403beb16343aa"/>
    <p:sldId xmlns:r="http://schemas.openxmlformats.org/officeDocument/2006/relationships" id="262" r:id="R864bfff58c7343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51819cda3e4290" /><Relationship Type="http://schemas.openxmlformats.org/officeDocument/2006/relationships/slide" Target="/ppt/slides/slide1.xml" Id="Rb29556f460484ad7" /><Relationship Type="http://schemas.openxmlformats.org/officeDocument/2006/relationships/slide" Target="/ppt/slides/slide2.xml" Id="Rebccb9296c7b4ee9" /><Relationship Type="http://schemas.openxmlformats.org/officeDocument/2006/relationships/slide" Target="/ppt/slides/slide3.xml" Id="R95ac5a6609de432c" /><Relationship Type="http://schemas.openxmlformats.org/officeDocument/2006/relationships/slide" Target="/ppt/slides/slide4.xml" Id="R251995dc2eb044d1" /><Relationship Type="http://schemas.openxmlformats.org/officeDocument/2006/relationships/slide" Target="/ppt/slides/slide5.xml" Id="Rd1755f59d7554692" /><Relationship Type="http://schemas.openxmlformats.org/officeDocument/2006/relationships/slide" Target="/ppt/slides/slide6.xml" Id="R988403beb16343aa" /><Relationship Type="http://schemas.openxmlformats.org/officeDocument/2006/relationships/slide" Target="/ppt/slides/slide7.xml" Id="R864bfff58c7343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c5e1e4430544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0b80532664601" /><Relationship Type="http://schemas.openxmlformats.org/officeDocument/2006/relationships/theme" Target="/ppt/slideMasters/theme/theme1.xml" Id="Rf46f45eb69a941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b0b805326646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b9bf1b17546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217ee88724c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5a3375aeb43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85fd345a341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6589d175543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2e156a0c345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fb3b996bd4a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ANCANI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ANCANI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ANCANI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ANCANI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ANCANI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ANCANI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151 495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12 091 822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20 200 334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ANCANI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ODDMUND DAHLE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ANCANI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Høvikveien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997 151 232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ANCANI AS</a:t>
            </a:r>
          </a:p>
        </p:txBody>
      </p:sp>
    </p:spTree>
  </p:cSld>
  <p:clrMapOvr>
    <a:masterClrMapping xmlns:a="http://schemas.openxmlformats.org/drawingml/2006/main"/>
  </p:clrMapOvr>
</p:sld>
</file>