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64894758a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cc3b89b7f4f97"/>
  </p:sldMasterIdLst>
  <p:sldIdLst>
    <p:sldId xmlns:r="http://schemas.openxmlformats.org/officeDocument/2006/relationships" id="256" r:id="Ra1b51f7fa07b40c2"/>
    <p:sldId xmlns:r="http://schemas.openxmlformats.org/officeDocument/2006/relationships" id="257" r:id="R170531fba3664f06"/>
    <p:sldId xmlns:r="http://schemas.openxmlformats.org/officeDocument/2006/relationships" id="258" r:id="Rdc8b76afa48f40d6"/>
    <p:sldId xmlns:r="http://schemas.openxmlformats.org/officeDocument/2006/relationships" id="259" r:id="R9725e9110b2c444c"/>
    <p:sldId xmlns:r="http://schemas.openxmlformats.org/officeDocument/2006/relationships" id="260" r:id="Re7d3dd02a9dc4c20"/>
    <p:sldId xmlns:r="http://schemas.openxmlformats.org/officeDocument/2006/relationships" id="261" r:id="R87d4a1dbeb6649f3"/>
    <p:sldId xmlns:r="http://schemas.openxmlformats.org/officeDocument/2006/relationships" id="262" r:id="R5ea459b6c946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cc3b89b7f4f97" /><Relationship Type="http://schemas.openxmlformats.org/officeDocument/2006/relationships/slide" Target="/ppt/slides/slide1.xml" Id="Ra1b51f7fa07b40c2" /><Relationship Type="http://schemas.openxmlformats.org/officeDocument/2006/relationships/slide" Target="/ppt/slides/slide2.xml" Id="R170531fba3664f06" /><Relationship Type="http://schemas.openxmlformats.org/officeDocument/2006/relationships/slide" Target="/ppt/slides/slide3.xml" Id="Rdc8b76afa48f40d6" /><Relationship Type="http://schemas.openxmlformats.org/officeDocument/2006/relationships/slide" Target="/ppt/slides/slide4.xml" Id="R9725e9110b2c444c" /><Relationship Type="http://schemas.openxmlformats.org/officeDocument/2006/relationships/slide" Target="/ppt/slides/slide5.xml" Id="Re7d3dd02a9dc4c20" /><Relationship Type="http://schemas.openxmlformats.org/officeDocument/2006/relationships/slide" Target="/ppt/slides/slide6.xml" Id="R87d4a1dbeb6649f3" /><Relationship Type="http://schemas.openxmlformats.org/officeDocument/2006/relationships/slide" Target="/ppt/slides/slide7.xml" Id="R5ea459b6c946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f3f7998e0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cfe6856749b6" /><Relationship Type="http://schemas.openxmlformats.org/officeDocument/2006/relationships/theme" Target="/ppt/slideMasters/theme/theme1.xml" Id="R8b3ee54c58de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bcfe68567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09840a63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d0ccb34b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a9eb30868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4133ace1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d2a2c983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ed90281a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7bab5fab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