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87a691c53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384615d83f4646"/>
  </p:sldMasterIdLst>
  <p:sldIdLst>
    <p:sldId xmlns:r="http://schemas.openxmlformats.org/officeDocument/2006/relationships" id="256" r:id="R99235ffcea524451"/>
    <p:sldId xmlns:r="http://schemas.openxmlformats.org/officeDocument/2006/relationships" id="257" r:id="R5c10878d6ae94803"/>
    <p:sldId xmlns:r="http://schemas.openxmlformats.org/officeDocument/2006/relationships" id="258" r:id="R0961acba619245cf"/>
    <p:sldId xmlns:r="http://schemas.openxmlformats.org/officeDocument/2006/relationships" id="259" r:id="R3f1d8f1a8a194e45"/>
    <p:sldId xmlns:r="http://schemas.openxmlformats.org/officeDocument/2006/relationships" id="260" r:id="Re54d7b03e65149c2"/>
    <p:sldId xmlns:r="http://schemas.openxmlformats.org/officeDocument/2006/relationships" id="261" r:id="R84a18ab07716429c"/>
    <p:sldId xmlns:r="http://schemas.openxmlformats.org/officeDocument/2006/relationships" id="262" r:id="Re8b89f719c2f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384615d83f4646" /><Relationship Type="http://schemas.openxmlformats.org/officeDocument/2006/relationships/slide" Target="/ppt/slides/slide1.xml" Id="R99235ffcea524451" /><Relationship Type="http://schemas.openxmlformats.org/officeDocument/2006/relationships/slide" Target="/ppt/slides/slide2.xml" Id="R5c10878d6ae94803" /><Relationship Type="http://schemas.openxmlformats.org/officeDocument/2006/relationships/slide" Target="/ppt/slides/slide3.xml" Id="R0961acba619245cf" /><Relationship Type="http://schemas.openxmlformats.org/officeDocument/2006/relationships/slide" Target="/ppt/slides/slide4.xml" Id="R3f1d8f1a8a194e45" /><Relationship Type="http://schemas.openxmlformats.org/officeDocument/2006/relationships/slide" Target="/ppt/slides/slide5.xml" Id="Re54d7b03e65149c2" /><Relationship Type="http://schemas.openxmlformats.org/officeDocument/2006/relationships/slide" Target="/ppt/slides/slide6.xml" Id="R84a18ab07716429c" /><Relationship Type="http://schemas.openxmlformats.org/officeDocument/2006/relationships/slide" Target="/ppt/slides/slide7.xml" Id="Re8b89f719c2f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f951e152f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998530964466f" /><Relationship Type="http://schemas.openxmlformats.org/officeDocument/2006/relationships/theme" Target="/ppt/slideMasters/theme/theme1.xml" Id="R36888420e46046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499853096446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33cf1510e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888112f42348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8d2616ef4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4a72631a146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0098bf7fb44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2459b17d42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3f76231da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GRANGE ROAD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5 233 932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5 233 932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Voksenkollveien 92D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GRANGE ROAD AS</a:t>
            </a:r>
          </a:p>
        </p:txBody>
      </p:sp>
    </p:spTree>
  </p:cSld>
  <p:clrMapOvr>
    <a:masterClrMapping xmlns:a="http://schemas.openxmlformats.org/drawingml/2006/main"/>
  </p:clrMapOvr>
</p:sld>
</file>