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bf614fc23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c8b3b44d5943f6"/>
  </p:sldMasterIdLst>
  <p:sldIdLst>
    <p:sldId xmlns:r="http://schemas.openxmlformats.org/officeDocument/2006/relationships" id="256" r:id="R57f7a479905240e3"/>
    <p:sldId xmlns:r="http://schemas.openxmlformats.org/officeDocument/2006/relationships" id="257" r:id="R33bba25cb96348cf"/>
    <p:sldId xmlns:r="http://schemas.openxmlformats.org/officeDocument/2006/relationships" id="258" r:id="Rdb4d1b7e632545fb"/>
    <p:sldId xmlns:r="http://schemas.openxmlformats.org/officeDocument/2006/relationships" id="259" r:id="Rdeb125af455343aa"/>
    <p:sldId xmlns:r="http://schemas.openxmlformats.org/officeDocument/2006/relationships" id="260" r:id="R0ba8126cec9845d2"/>
    <p:sldId xmlns:r="http://schemas.openxmlformats.org/officeDocument/2006/relationships" id="261" r:id="R254d7146f5b54919"/>
    <p:sldId xmlns:r="http://schemas.openxmlformats.org/officeDocument/2006/relationships" id="262" r:id="R4bb33abd71c7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8b3b44d5943f6" /><Relationship Type="http://schemas.openxmlformats.org/officeDocument/2006/relationships/slide" Target="/ppt/slides/slide1.xml" Id="R57f7a479905240e3" /><Relationship Type="http://schemas.openxmlformats.org/officeDocument/2006/relationships/slide" Target="/ppt/slides/slide2.xml" Id="R33bba25cb96348cf" /><Relationship Type="http://schemas.openxmlformats.org/officeDocument/2006/relationships/slide" Target="/ppt/slides/slide3.xml" Id="Rdb4d1b7e632545fb" /><Relationship Type="http://schemas.openxmlformats.org/officeDocument/2006/relationships/slide" Target="/ppt/slides/slide4.xml" Id="Rdeb125af455343aa" /><Relationship Type="http://schemas.openxmlformats.org/officeDocument/2006/relationships/slide" Target="/ppt/slides/slide5.xml" Id="R0ba8126cec9845d2" /><Relationship Type="http://schemas.openxmlformats.org/officeDocument/2006/relationships/slide" Target="/ppt/slides/slide6.xml" Id="R254d7146f5b54919" /><Relationship Type="http://schemas.openxmlformats.org/officeDocument/2006/relationships/slide" Target="/ppt/slides/slide7.xml" Id="R4bb33abd71c7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7e9347289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8368454ee422c" /><Relationship Type="http://schemas.openxmlformats.org/officeDocument/2006/relationships/theme" Target="/ppt/slideMasters/theme/theme1.xml" Id="R5117675ec3d7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8368454ee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d3e56c195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7087c5bac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8dc54ce72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3301cdfae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b875fb8a8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6ccbf4d424b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4e76df4dd4f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