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f6c3db0f78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e325a39a2e445f"/>
  </p:sldMasterIdLst>
  <p:sldIdLst>
    <p:sldId xmlns:r="http://schemas.openxmlformats.org/officeDocument/2006/relationships" id="256" r:id="R02c24deb7a5c4ab8"/>
    <p:sldId xmlns:r="http://schemas.openxmlformats.org/officeDocument/2006/relationships" id="257" r:id="Rac0aca803467449c"/>
    <p:sldId xmlns:r="http://schemas.openxmlformats.org/officeDocument/2006/relationships" id="258" r:id="R748042037db742c2"/>
    <p:sldId xmlns:r="http://schemas.openxmlformats.org/officeDocument/2006/relationships" id="259" r:id="Re3fa3ba41e084e17"/>
    <p:sldId xmlns:r="http://schemas.openxmlformats.org/officeDocument/2006/relationships" id="260" r:id="Rd7b6f150b347439e"/>
    <p:sldId xmlns:r="http://schemas.openxmlformats.org/officeDocument/2006/relationships" id="261" r:id="R16f430d717c14fd2"/>
    <p:sldId xmlns:r="http://schemas.openxmlformats.org/officeDocument/2006/relationships" id="262" r:id="R041cf05f7bb9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325a39a2e445f" /><Relationship Type="http://schemas.openxmlformats.org/officeDocument/2006/relationships/slide" Target="/ppt/slides/slide1.xml" Id="R02c24deb7a5c4ab8" /><Relationship Type="http://schemas.openxmlformats.org/officeDocument/2006/relationships/slide" Target="/ppt/slides/slide2.xml" Id="Rac0aca803467449c" /><Relationship Type="http://schemas.openxmlformats.org/officeDocument/2006/relationships/slide" Target="/ppt/slides/slide3.xml" Id="R748042037db742c2" /><Relationship Type="http://schemas.openxmlformats.org/officeDocument/2006/relationships/slide" Target="/ppt/slides/slide4.xml" Id="Re3fa3ba41e084e17" /><Relationship Type="http://schemas.openxmlformats.org/officeDocument/2006/relationships/slide" Target="/ppt/slides/slide5.xml" Id="Rd7b6f150b347439e" /><Relationship Type="http://schemas.openxmlformats.org/officeDocument/2006/relationships/slide" Target="/ppt/slides/slide6.xml" Id="R16f430d717c14fd2" /><Relationship Type="http://schemas.openxmlformats.org/officeDocument/2006/relationships/slide" Target="/ppt/slides/slide7.xml" Id="R041cf05f7bb9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868dbdd60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1adeac71d44cf" /><Relationship Type="http://schemas.openxmlformats.org/officeDocument/2006/relationships/theme" Target="/ppt/slideMasters/theme/theme1.xml" Id="R2084637c4b5041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1adeac71d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7a5d55df143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487a4b87747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03274377642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dbc3d4316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c7d334ca9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896f10d6046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dd12cf71b41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GROUP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1 369 924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SECUNDUS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SMM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TVEDT HOLDING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997 210 484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GROUP AS</a:t>
            </a:r>
          </a:p>
        </p:txBody>
      </p:sp>
    </p:spTree>
  </p:cSld>
  <p:clrMapOvr>
    <a:masterClrMapping xmlns:a="http://schemas.openxmlformats.org/drawingml/2006/main"/>
  </p:clrMapOvr>
</p:sld>
</file>