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d5c27f68c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d8755212e4827"/>
  </p:sldMasterIdLst>
  <p:sldIdLst>
    <p:sldId xmlns:r="http://schemas.openxmlformats.org/officeDocument/2006/relationships" id="256" r:id="R10da9b2a7f614de0"/>
    <p:sldId xmlns:r="http://schemas.openxmlformats.org/officeDocument/2006/relationships" id="257" r:id="R575531b0403c457e"/>
    <p:sldId xmlns:r="http://schemas.openxmlformats.org/officeDocument/2006/relationships" id="258" r:id="Rd2389b9e02344710"/>
    <p:sldId xmlns:r="http://schemas.openxmlformats.org/officeDocument/2006/relationships" id="259" r:id="R62a7ef4b12234c50"/>
    <p:sldId xmlns:r="http://schemas.openxmlformats.org/officeDocument/2006/relationships" id="260" r:id="R273521cca3e14dcf"/>
    <p:sldId xmlns:r="http://schemas.openxmlformats.org/officeDocument/2006/relationships" id="261" r:id="R51fda28df76c4e70"/>
    <p:sldId xmlns:r="http://schemas.openxmlformats.org/officeDocument/2006/relationships" id="262" r:id="R87f3f90faf3c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8755212e4827" /><Relationship Type="http://schemas.openxmlformats.org/officeDocument/2006/relationships/slide" Target="/ppt/slides/slide1.xml" Id="R10da9b2a7f614de0" /><Relationship Type="http://schemas.openxmlformats.org/officeDocument/2006/relationships/slide" Target="/ppt/slides/slide2.xml" Id="R575531b0403c457e" /><Relationship Type="http://schemas.openxmlformats.org/officeDocument/2006/relationships/slide" Target="/ppt/slides/slide3.xml" Id="Rd2389b9e02344710" /><Relationship Type="http://schemas.openxmlformats.org/officeDocument/2006/relationships/slide" Target="/ppt/slides/slide4.xml" Id="R62a7ef4b12234c50" /><Relationship Type="http://schemas.openxmlformats.org/officeDocument/2006/relationships/slide" Target="/ppt/slides/slide5.xml" Id="R273521cca3e14dcf" /><Relationship Type="http://schemas.openxmlformats.org/officeDocument/2006/relationships/slide" Target="/ppt/slides/slide6.xml" Id="R51fda28df76c4e70" /><Relationship Type="http://schemas.openxmlformats.org/officeDocument/2006/relationships/slide" Target="/ppt/slides/slide7.xml" Id="R87f3f90faf3c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110e6c3bb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f7b6df62460d" /><Relationship Type="http://schemas.openxmlformats.org/officeDocument/2006/relationships/theme" Target="/ppt/slideMasters/theme/theme1.xml" Id="R863a6e9ec855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5f7b6df62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27d0b10a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3b1bca31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684b04f5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b7ee5a86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9c664e52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a4f53d25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785efbba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