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416ac2671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ae8c0bc7d426a"/>
  </p:sldMasterIdLst>
  <p:sldIdLst>
    <p:sldId xmlns:r="http://schemas.openxmlformats.org/officeDocument/2006/relationships" id="256" r:id="Racb4b85885554bb8"/>
    <p:sldId xmlns:r="http://schemas.openxmlformats.org/officeDocument/2006/relationships" id="257" r:id="R30452b413ad04136"/>
    <p:sldId xmlns:r="http://schemas.openxmlformats.org/officeDocument/2006/relationships" id="258" r:id="R79ab2785aeb84d5b"/>
    <p:sldId xmlns:r="http://schemas.openxmlformats.org/officeDocument/2006/relationships" id="259" r:id="R6d171adc72554947"/>
    <p:sldId xmlns:r="http://schemas.openxmlformats.org/officeDocument/2006/relationships" id="260" r:id="Ra1c5068ac8cd4e14"/>
    <p:sldId xmlns:r="http://schemas.openxmlformats.org/officeDocument/2006/relationships" id="261" r:id="R8f0585060725430f"/>
    <p:sldId xmlns:r="http://schemas.openxmlformats.org/officeDocument/2006/relationships" id="262" r:id="R3954fba64fc9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ae8c0bc7d426a" /><Relationship Type="http://schemas.openxmlformats.org/officeDocument/2006/relationships/slide" Target="/ppt/slides/slide1.xml" Id="Racb4b85885554bb8" /><Relationship Type="http://schemas.openxmlformats.org/officeDocument/2006/relationships/slide" Target="/ppt/slides/slide2.xml" Id="R30452b413ad04136" /><Relationship Type="http://schemas.openxmlformats.org/officeDocument/2006/relationships/slide" Target="/ppt/slides/slide3.xml" Id="R79ab2785aeb84d5b" /><Relationship Type="http://schemas.openxmlformats.org/officeDocument/2006/relationships/slide" Target="/ppt/slides/slide4.xml" Id="R6d171adc72554947" /><Relationship Type="http://schemas.openxmlformats.org/officeDocument/2006/relationships/slide" Target="/ppt/slides/slide5.xml" Id="Ra1c5068ac8cd4e14" /><Relationship Type="http://schemas.openxmlformats.org/officeDocument/2006/relationships/slide" Target="/ppt/slides/slide6.xml" Id="R8f0585060725430f" /><Relationship Type="http://schemas.openxmlformats.org/officeDocument/2006/relationships/slide" Target="/ppt/slides/slide7.xml" Id="R3954fba64fc9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77f5b84f548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aba28a2a499b" /><Relationship Type="http://schemas.openxmlformats.org/officeDocument/2006/relationships/theme" Target="/ppt/slideMasters/theme/theme1.xml" Id="R8e5ed84e5801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aaba28a2a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87427102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72de5012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0be18f25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e6204a66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c562768b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f56c8160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bd7cbebe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