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04767771e94c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ea9bca51c04d85"/>
  </p:sldMasterIdLst>
  <p:sldIdLst>
    <p:sldId xmlns:r="http://schemas.openxmlformats.org/officeDocument/2006/relationships" id="256" r:id="R4610959837b54915"/>
    <p:sldId xmlns:r="http://schemas.openxmlformats.org/officeDocument/2006/relationships" id="257" r:id="R8300f96524dd482b"/>
    <p:sldId xmlns:r="http://schemas.openxmlformats.org/officeDocument/2006/relationships" id="258" r:id="Redde6df96c7b4eb4"/>
    <p:sldId xmlns:r="http://schemas.openxmlformats.org/officeDocument/2006/relationships" id="259" r:id="R78f13e2d6df44e3b"/>
    <p:sldId xmlns:r="http://schemas.openxmlformats.org/officeDocument/2006/relationships" id="260" r:id="R7eeac3b3295f4405"/>
    <p:sldId xmlns:r="http://schemas.openxmlformats.org/officeDocument/2006/relationships" id="261" r:id="R8def10af19ef402f"/>
    <p:sldId xmlns:r="http://schemas.openxmlformats.org/officeDocument/2006/relationships" id="262" r:id="Rb9ee514c625c46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ea9bca51c04d85" /><Relationship Type="http://schemas.openxmlformats.org/officeDocument/2006/relationships/slide" Target="/ppt/slides/slide1.xml" Id="R4610959837b54915" /><Relationship Type="http://schemas.openxmlformats.org/officeDocument/2006/relationships/slide" Target="/ppt/slides/slide2.xml" Id="R8300f96524dd482b" /><Relationship Type="http://schemas.openxmlformats.org/officeDocument/2006/relationships/slide" Target="/ppt/slides/slide3.xml" Id="Redde6df96c7b4eb4" /><Relationship Type="http://schemas.openxmlformats.org/officeDocument/2006/relationships/slide" Target="/ppt/slides/slide4.xml" Id="R78f13e2d6df44e3b" /><Relationship Type="http://schemas.openxmlformats.org/officeDocument/2006/relationships/slide" Target="/ppt/slides/slide5.xml" Id="R7eeac3b3295f4405" /><Relationship Type="http://schemas.openxmlformats.org/officeDocument/2006/relationships/slide" Target="/ppt/slides/slide6.xml" Id="R8def10af19ef402f" /><Relationship Type="http://schemas.openxmlformats.org/officeDocument/2006/relationships/slide" Target="/ppt/slides/slide7.xml" Id="Rb9ee514c625c46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e470c725ab47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6d132fb67497e" /><Relationship Type="http://schemas.openxmlformats.org/officeDocument/2006/relationships/theme" Target="/ppt/slideMasters/theme/theme1.xml" Id="Red06c39f22134c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16d132fb6749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92e0afb9e47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880430ec14f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410723a7b48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4ee5df76c4b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74f0ec90946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89ca6fed047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6ef093f854e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LANDFAST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LANDFAST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LANDFAST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LANDFAST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LANDFAST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LANDFAST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958 897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865 719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675 194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1 248 145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1 598 507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LANDFAST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HUSTAD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LANDFAST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6413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oleidem@online.no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997 278 828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LANDFAST AS</a:t>
            </a:r>
          </a:p>
        </p:txBody>
      </p:sp>
    </p:spTree>
  </p:cSld>
  <p:clrMapOvr>
    <a:masterClrMapping xmlns:a="http://schemas.openxmlformats.org/drawingml/2006/main"/>
  </p:clrMapOvr>
</p:sld>
</file>