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390d34849b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2b6c17f9d4a32"/>
  </p:sldMasterIdLst>
  <p:sldIdLst>
    <p:sldId xmlns:r="http://schemas.openxmlformats.org/officeDocument/2006/relationships" id="256" r:id="Rd53a35d641bb4739"/>
    <p:sldId xmlns:r="http://schemas.openxmlformats.org/officeDocument/2006/relationships" id="257" r:id="Ra06543fbcf1a4661"/>
    <p:sldId xmlns:r="http://schemas.openxmlformats.org/officeDocument/2006/relationships" id="258" r:id="R4de3b6c0479a4d89"/>
    <p:sldId xmlns:r="http://schemas.openxmlformats.org/officeDocument/2006/relationships" id="259" r:id="R0e24a85ec9af49cf"/>
    <p:sldId xmlns:r="http://schemas.openxmlformats.org/officeDocument/2006/relationships" id="260" r:id="R34bec3d8024243b6"/>
    <p:sldId xmlns:r="http://schemas.openxmlformats.org/officeDocument/2006/relationships" id="261" r:id="R1e7a02ea3abc4b1f"/>
    <p:sldId xmlns:r="http://schemas.openxmlformats.org/officeDocument/2006/relationships" id="262" r:id="R91d534ed9bb44b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2b6c17f9d4a32" /><Relationship Type="http://schemas.openxmlformats.org/officeDocument/2006/relationships/slide" Target="/ppt/slides/slide1.xml" Id="Rd53a35d641bb4739" /><Relationship Type="http://schemas.openxmlformats.org/officeDocument/2006/relationships/slide" Target="/ppt/slides/slide2.xml" Id="Ra06543fbcf1a4661" /><Relationship Type="http://schemas.openxmlformats.org/officeDocument/2006/relationships/slide" Target="/ppt/slides/slide3.xml" Id="R4de3b6c0479a4d89" /><Relationship Type="http://schemas.openxmlformats.org/officeDocument/2006/relationships/slide" Target="/ppt/slides/slide4.xml" Id="R0e24a85ec9af49cf" /><Relationship Type="http://schemas.openxmlformats.org/officeDocument/2006/relationships/slide" Target="/ppt/slides/slide5.xml" Id="R34bec3d8024243b6" /><Relationship Type="http://schemas.openxmlformats.org/officeDocument/2006/relationships/slide" Target="/ppt/slides/slide6.xml" Id="R1e7a02ea3abc4b1f" /><Relationship Type="http://schemas.openxmlformats.org/officeDocument/2006/relationships/slide" Target="/ppt/slides/slide7.xml" Id="R91d534ed9bb44b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8c64c52e4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9b1f9100f4a55" /><Relationship Type="http://schemas.openxmlformats.org/officeDocument/2006/relationships/theme" Target="/ppt/slideMasters/theme/theme1.xml" Id="R002ab7b238db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9b1f9100f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36cd999e6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7a32ea74c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980726428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ceb6536aa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74c27fb9c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c254a1f21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e7b3248c6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GALIBIER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GALIBIER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OLAV FØLLING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997 304 543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GALIBIER AS</a:t>
            </a:r>
          </a:p>
        </p:txBody>
      </p:sp>
    </p:spTree>
  </p:cSld>
  <p:clrMapOvr>
    <a:masterClrMapping xmlns:a="http://schemas.openxmlformats.org/drawingml/2006/main"/>
  </p:clrMapOvr>
</p:sld>
</file>