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a4b5ef49f949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93f7f427364c98"/>
  </p:sldMasterIdLst>
  <p:sldIdLst>
    <p:sldId xmlns:r="http://schemas.openxmlformats.org/officeDocument/2006/relationships" id="256" r:id="R71667aa9cb64466b"/>
    <p:sldId xmlns:r="http://schemas.openxmlformats.org/officeDocument/2006/relationships" id="257" r:id="R5c19e90de3234fa2"/>
    <p:sldId xmlns:r="http://schemas.openxmlformats.org/officeDocument/2006/relationships" id="258" r:id="R2c79570820bb4da7"/>
    <p:sldId xmlns:r="http://schemas.openxmlformats.org/officeDocument/2006/relationships" id="259" r:id="Rcd0da43e015e4adb"/>
    <p:sldId xmlns:r="http://schemas.openxmlformats.org/officeDocument/2006/relationships" id="260" r:id="Ra82774d39e80453f"/>
    <p:sldId xmlns:r="http://schemas.openxmlformats.org/officeDocument/2006/relationships" id="261" r:id="R19c1e33083244de9"/>
    <p:sldId xmlns:r="http://schemas.openxmlformats.org/officeDocument/2006/relationships" id="262" r:id="Rb608a9acef234f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93f7f427364c98" /><Relationship Type="http://schemas.openxmlformats.org/officeDocument/2006/relationships/slide" Target="/ppt/slides/slide1.xml" Id="R71667aa9cb64466b" /><Relationship Type="http://schemas.openxmlformats.org/officeDocument/2006/relationships/slide" Target="/ppt/slides/slide2.xml" Id="R5c19e90de3234fa2" /><Relationship Type="http://schemas.openxmlformats.org/officeDocument/2006/relationships/slide" Target="/ppt/slides/slide3.xml" Id="R2c79570820bb4da7" /><Relationship Type="http://schemas.openxmlformats.org/officeDocument/2006/relationships/slide" Target="/ppt/slides/slide4.xml" Id="Rcd0da43e015e4adb" /><Relationship Type="http://schemas.openxmlformats.org/officeDocument/2006/relationships/slide" Target="/ppt/slides/slide5.xml" Id="Ra82774d39e80453f" /><Relationship Type="http://schemas.openxmlformats.org/officeDocument/2006/relationships/slide" Target="/ppt/slides/slide6.xml" Id="R19c1e33083244de9" /><Relationship Type="http://schemas.openxmlformats.org/officeDocument/2006/relationships/slide" Target="/ppt/slides/slide7.xml" Id="Rb608a9acef234f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c1a7e2d9e04e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8f9eab2ce43ad" /><Relationship Type="http://schemas.openxmlformats.org/officeDocument/2006/relationships/theme" Target="/ppt/slideMasters/theme/theme1.xml" Id="R36bf6733d20040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e8f9eab2ce43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52b7c91d14d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66c51e42f4d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56c6276604a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0ee602ff541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840bc74a346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9a2776b7345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624e6a6dd4b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ERLAND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15 806 847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15 973 419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 ROY ERLAND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SANDHÅLAND ERLAND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JEANETTE ERLAND ELLEFSEN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ERLAND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997 341 341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ERLAND INVEST AS</a:t>
            </a:r>
          </a:p>
        </p:txBody>
      </p:sp>
    </p:spTree>
  </p:cSld>
  <p:clrMapOvr>
    <a:masterClrMapping xmlns:a="http://schemas.openxmlformats.org/drawingml/2006/main"/>
  </p:clrMapOvr>
</p:sld>
</file>