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b9a0a8d0a44f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af45c07ef49d2"/>
  </p:sldMasterIdLst>
  <p:sldIdLst>
    <p:sldId xmlns:r="http://schemas.openxmlformats.org/officeDocument/2006/relationships" id="256" r:id="Re3a43a596c2d4282"/>
    <p:sldId xmlns:r="http://schemas.openxmlformats.org/officeDocument/2006/relationships" id="257" r:id="R1958e8827f034a4c"/>
    <p:sldId xmlns:r="http://schemas.openxmlformats.org/officeDocument/2006/relationships" id="258" r:id="R1987a3c9c0a04f37"/>
    <p:sldId xmlns:r="http://schemas.openxmlformats.org/officeDocument/2006/relationships" id="259" r:id="R7d473af72d10433d"/>
    <p:sldId xmlns:r="http://schemas.openxmlformats.org/officeDocument/2006/relationships" id="260" r:id="R24f98c1a9fa5404f"/>
    <p:sldId xmlns:r="http://schemas.openxmlformats.org/officeDocument/2006/relationships" id="261" r:id="R7053ed3e0a8a4ddc"/>
    <p:sldId xmlns:r="http://schemas.openxmlformats.org/officeDocument/2006/relationships" id="262" r:id="Rcab7667e0468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af45c07ef49d2" /><Relationship Type="http://schemas.openxmlformats.org/officeDocument/2006/relationships/slide" Target="/ppt/slides/slide1.xml" Id="Re3a43a596c2d4282" /><Relationship Type="http://schemas.openxmlformats.org/officeDocument/2006/relationships/slide" Target="/ppt/slides/slide2.xml" Id="R1958e8827f034a4c" /><Relationship Type="http://schemas.openxmlformats.org/officeDocument/2006/relationships/slide" Target="/ppt/slides/slide3.xml" Id="R1987a3c9c0a04f37" /><Relationship Type="http://schemas.openxmlformats.org/officeDocument/2006/relationships/slide" Target="/ppt/slides/slide4.xml" Id="R7d473af72d10433d" /><Relationship Type="http://schemas.openxmlformats.org/officeDocument/2006/relationships/slide" Target="/ppt/slides/slide5.xml" Id="R24f98c1a9fa5404f" /><Relationship Type="http://schemas.openxmlformats.org/officeDocument/2006/relationships/slide" Target="/ppt/slides/slide6.xml" Id="R7053ed3e0a8a4ddc" /><Relationship Type="http://schemas.openxmlformats.org/officeDocument/2006/relationships/slide" Target="/ppt/slides/slide7.xml" Id="Rcab7667e0468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6a4ef7dd6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9a2025c1b436b" /><Relationship Type="http://schemas.openxmlformats.org/officeDocument/2006/relationships/theme" Target="/ppt/slideMasters/theme/theme1.xml" Id="R5ad62a2bacd2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a9a2025c1b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50b20e947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307b99b2c4b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f26048993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88c96b4b0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a079496b040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c3be26035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a2f921545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GREVLING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GREVLING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3 892 996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INGE 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997 357 191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GREVLING INVEST AS</a:t>
            </a:r>
          </a:p>
        </p:txBody>
      </p:sp>
    </p:spTree>
  </p:cSld>
  <p:clrMapOvr>
    <a:masterClrMapping xmlns:a="http://schemas.openxmlformats.org/drawingml/2006/main"/>
  </p:clrMapOvr>
</p:sld>
</file>