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01526d09b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e03c0cecf4042"/>
  </p:sldMasterIdLst>
  <p:sldIdLst>
    <p:sldId xmlns:r="http://schemas.openxmlformats.org/officeDocument/2006/relationships" id="256" r:id="Rf54cc97bc6264d70"/>
    <p:sldId xmlns:r="http://schemas.openxmlformats.org/officeDocument/2006/relationships" id="257" r:id="Rc4a8018973464346"/>
    <p:sldId xmlns:r="http://schemas.openxmlformats.org/officeDocument/2006/relationships" id="258" r:id="R7fad16c0f0ce424f"/>
    <p:sldId xmlns:r="http://schemas.openxmlformats.org/officeDocument/2006/relationships" id="259" r:id="Rd14cdf9b4a604489"/>
    <p:sldId xmlns:r="http://schemas.openxmlformats.org/officeDocument/2006/relationships" id="260" r:id="R812b1e9924a44cb5"/>
    <p:sldId xmlns:r="http://schemas.openxmlformats.org/officeDocument/2006/relationships" id="261" r:id="Rcef26cbaeead4f2b"/>
    <p:sldId xmlns:r="http://schemas.openxmlformats.org/officeDocument/2006/relationships" id="262" r:id="R54c2c497d5b1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03c0cecf4042" /><Relationship Type="http://schemas.openxmlformats.org/officeDocument/2006/relationships/slide" Target="/ppt/slides/slide1.xml" Id="Rf54cc97bc6264d70" /><Relationship Type="http://schemas.openxmlformats.org/officeDocument/2006/relationships/slide" Target="/ppt/slides/slide2.xml" Id="Rc4a8018973464346" /><Relationship Type="http://schemas.openxmlformats.org/officeDocument/2006/relationships/slide" Target="/ppt/slides/slide3.xml" Id="R7fad16c0f0ce424f" /><Relationship Type="http://schemas.openxmlformats.org/officeDocument/2006/relationships/slide" Target="/ppt/slides/slide4.xml" Id="Rd14cdf9b4a604489" /><Relationship Type="http://schemas.openxmlformats.org/officeDocument/2006/relationships/slide" Target="/ppt/slides/slide5.xml" Id="R812b1e9924a44cb5" /><Relationship Type="http://schemas.openxmlformats.org/officeDocument/2006/relationships/slide" Target="/ppt/slides/slide6.xml" Id="Rcef26cbaeead4f2b" /><Relationship Type="http://schemas.openxmlformats.org/officeDocument/2006/relationships/slide" Target="/ppt/slides/slide7.xml" Id="R54c2c497d5b1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350b88559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0f73dfee462e" /><Relationship Type="http://schemas.openxmlformats.org/officeDocument/2006/relationships/theme" Target="/ppt/slideMasters/theme/theme1.xml" Id="R8aaabb863cfd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90f73dfee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f9b1b00d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bf9157802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5ae4f59c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10ccbeb7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896b5624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5047f55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90e47529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