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73d96d000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fd09d74124263"/>
  </p:sldMasterIdLst>
  <p:sldIdLst>
    <p:sldId xmlns:r="http://schemas.openxmlformats.org/officeDocument/2006/relationships" id="256" r:id="R2423e5c3593e489e"/>
    <p:sldId xmlns:r="http://schemas.openxmlformats.org/officeDocument/2006/relationships" id="257" r:id="R5f03fa9a4c704c2e"/>
    <p:sldId xmlns:r="http://schemas.openxmlformats.org/officeDocument/2006/relationships" id="258" r:id="R1d089dee45054519"/>
    <p:sldId xmlns:r="http://schemas.openxmlformats.org/officeDocument/2006/relationships" id="259" r:id="R1238785fdbcc4942"/>
    <p:sldId xmlns:r="http://schemas.openxmlformats.org/officeDocument/2006/relationships" id="260" r:id="R98213ae5dbab4925"/>
    <p:sldId xmlns:r="http://schemas.openxmlformats.org/officeDocument/2006/relationships" id="261" r:id="R3939cbf41742423b"/>
    <p:sldId xmlns:r="http://schemas.openxmlformats.org/officeDocument/2006/relationships" id="262" r:id="Rfcf6d53f9a16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fd09d74124263" /><Relationship Type="http://schemas.openxmlformats.org/officeDocument/2006/relationships/slide" Target="/ppt/slides/slide1.xml" Id="R2423e5c3593e489e" /><Relationship Type="http://schemas.openxmlformats.org/officeDocument/2006/relationships/slide" Target="/ppt/slides/slide2.xml" Id="R5f03fa9a4c704c2e" /><Relationship Type="http://schemas.openxmlformats.org/officeDocument/2006/relationships/slide" Target="/ppt/slides/slide3.xml" Id="R1d089dee45054519" /><Relationship Type="http://schemas.openxmlformats.org/officeDocument/2006/relationships/slide" Target="/ppt/slides/slide4.xml" Id="R1238785fdbcc4942" /><Relationship Type="http://schemas.openxmlformats.org/officeDocument/2006/relationships/slide" Target="/ppt/slides/slide5.xml" Id="R98213ae5dbab4925" /><Relationship Type="http://schemas.openxmlformats.org/officeDocument/2006/relationships/slide" Target="/ppt/slides/slide6.xml" Id="R3939cbf41742423b" /><Relationship Type="http://schemas.openxmlformats.org/officeDocument/2006/relationships/slide" Target="/ppt/slides/slide7.xml" Id="Rfcf6d53f9a16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cdf6c192a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14a2b8f394490" /><Relationship Type="http://schemas.openxmlformats.org/officeDocument/2006/relationships/theme" Target="/ppt/slideMasters/theme/theme1.xml" Id="R37c29c5d65c7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14a2b8f39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f1413282c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fbc1a0b5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b23751aa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f55815164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ee77242d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30e13c7b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a581d2a4c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H4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