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7dbb5a739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485dae77f4de1"/>
  </p:sldMasterIdLst>
  <p:sldIdLst>
    <p:sldId xmlns:r="http://schemas.openxmlformats.org/officeDocument/2006/relationships" id="256" r:id="R95a579a5c85e4602"/>
    <p:sldId xmlns:r="http://schemas.openxmlformats.org/officeDocument/2006/relationships" id="257" r:id="R88740dcc02ac400e"/>
    <p:sldId xmlns:r="http://schemas.openxmlformats.org/officeDocument/2006/relationships" id="258" r:id="R4c26e2c65a434808"/>
    <p:sldId xmlns:r="http://schemas.openxmlformats.org/officeDocument/2006/relationships" id="259" r:id="R790767867a4e4abc"/>
    <p:sldId xmlns:r="http://schemas.openxmlformats.org/officeDocument/2006/relationships" id="260" r:id="R907f6f313e47462b"/>
    <p:sldId xmlns:r="http://schemas.openxmlformats.org/officeDocument/2006/relationships" id="261" r:id="R9c9ac558d8cf4ed2"/>
    <p:sldId xmlns:r="http://schemas.openxmlformats.org/officeDocument/2006/relationships" id="262" r:id="Rd619200ee896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485dae77f4de1" /><Relationship Type="http://schemas.openxmlformats.org/officeDocument/2006/relationships/slide" Target="/ppt/slides/slide1.xml" Id="R95a579a5c85e4602" /><Relationship Type="http://schemas.openxmlformats.org/officeDocument/2006/relationships/slide" Target="/ppt/slides/slide2.xml" Id="R88740dcc02ac400e" /><Relationship Type="http://schemas.openxmlformats.org/officeDocument/2006/relationships/slide" Target="/ppt/slides/slide3.xml" Id="R4c26e2c65a434808" /><Relationship Type="http://schemas.openxmlformats.org/officeDocument/2006/relationships/slide" Target="/ppt/slides/slide4.xml" Id="R790767867a4e4abc" /><Relationship Type="http://schemas.openxmlformats.org/officeDocument/2006/relationships/slide" Target="/ppt/slides/slide5.xml" Id="R907f6f313e47462b" /><Relationship Type="http://schemas.openxmlformats.org/officeDocument/2006/relationships/slide" Target="/ppt/slides/slide6.xml" Id="R9c9ac558d8cf4ed2" /><Relationship Type="http://schemas.openxmlformats.org/officeDocument/2006/relationships/slide" Target="/ppt/slides/slide7.xml" Id="Rd619200ee896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b69b4244f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9ac0f69a4c83" /><Relationship Type="http://schemas.openxmlformats.org/officeDocument/2006/relationships/theme" Target="/ppt/slideMasters/theme/theme1.xml" Id="Re682afa1b780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29ac0f69a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07b02eac1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b090a8ba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9b037744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22c71c926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55c6550b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9e1ab80f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a9651b8a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SALVESEN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7 928 284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41 298 856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50 715 231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SALVESEN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KJOS-WENJUM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SALVESEN YTTRI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Salvesen, Bærumsveien 225C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997 441 788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