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c1f01aecbd4b4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973c336ff143f2"/>
  </p:sldMasterIdLst>
  <p:sldIdLst>
    <p:sldId xmlns:r="http://schemas.openxmlformats.org/officeDocument/2006/relationships" id="256" r:id="R09cb40acbfd94d43"/>
    <p:sldId xmlns:r="http://schemas.openxmlformats.org/officeDocument/2006/relationships" id="257" r:id="Re3b6ce6af19b4e9d"/>
    <p:sldId xmlns:r="http://schemas.openxmlformats.org/officeDocument/2006/relationships" id="258" r:id="Rbd05fd6228414e2c"/>
    <p:sldId xmlns:r="http://schemas.openxmlformats.org/officeDocument/2006/relationships" id="259" r:id="Recf1c9d08dfc4508"/>
    <p:sldId xmlns:r="http://schemas.openxmlformats.org/officeDocument/2006/relationships" id="260" r:id="Rf4ebf6c1a48d4c2f"/>
    <p:sldId xmlns:r="http://schemas.openxmlformats.org/officeDocument/2006/relationships" id="261" r:id="Rd54b256adace4efb"/>
    <p:sldId xmlns:r="http://schemas.openxmlformats.org/officeDocument/2006/relationships" id="262" r:id="R83f12fa6347845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973c336ff143f2" /><Relationship Type="http://schemas.openxmlformats.org/officeDocument/2006/relationships/slide" Target="/ppt/slides/slide1.xml" Id="R09cb40acbfd94d43" /><Relationship Type="http://schemas.openxmlformats.org/officeDocument/2006/relationships/slide" Target="/ppt/slides/slide2.xml" Id="Re3b6ce6af19b4e9d" /><Relationship Type="http://schemas.openxmlformats.org/officeDocument/2006/relationships/slide" Target="/ppt/slides/slide3.xml" Id="Rbd05fd6228414e2c" /><Relationship Type="http://schemas.openxmlformats.org/officeDocument/2006/relationships/slide" Target="/ppt/slides/slide4.xml" Id="Recf1c9d08dfc4508" /><Relationship Type="http://schemas.openxmlformats.org/officeDocument/2006/relationships/slide" Target="/ppt/slides/slide5.xml" Id="Rf4ebf6c1a48d4c2f" /><Relationship Type="http://schemas.openxmlformats.org/officeDocument/2006/relationships/slide" Target="/ppt/slides/slide6.xml" Id="Rd54b256adace4efb" /><Relationship Type="http://schemas.openxmlformats.org/officeDocument/2006/relationships/slide" Target="/ppt/slides/slide7.xml" Id="R83f12fa6347845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25b5e37fc744f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78dd437044495f" /><Relationship Type="http://schemas.openxmlformats.org/officeDocument/2006/relationships/theme" Target="/ppt/slideMasters/theme/theme1.xml" Id="Ra941734945024a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78dd43704449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4b423dc6a54a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d0bc1ab07f46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46161f7cc945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04ee47fb4542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b34fefc5b747f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f965d940d3414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50d93216c040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MARGIT LOVISE SOLEM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MARGIT LOVISE SOLEM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MARGIT LOVISE SOLEM AS ble etablert [år] og holder til i Soknedal.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MARGIT LOVISE SOLEM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MARGIT LOVISE SOLEM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MARGIT LOVISE SOLEM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2 090 023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280 791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245 540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1 501 933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1 993 737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MARGIT LOVISE SOLEM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MARGIT LOVISE SOLEM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MARGIT LOVISE SOLEM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Kongeveien 197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7288 Soknedal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80 24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margitlovise@hotmail.com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997 442 717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MARGIT LOVISE SOLEM AS</a:t>
            </a:r>
          </a:p>
        </p:txBody>
      </p:sp>
    </p:spTree>
  </p:cSld>
  <p:clrMapOvr>
    <a:masterClrMapping xmlns:a="http://schemas.openxmlformats.org/drawingml/2006/main"/>
  </p:clrMapOvr>
</p:sld>
</file>