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b858293ba54b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90c34acd1f406e"/>
  </p:sldMasterIdLst>
  <p:sldIdLst>
    <p:sldId xmlns:r="http://schemas.openxmlformats.org/officeDocument/2006/relationships" id="256" r:id="R8cc8805a2bfb49d8"/>
    <p:sldId xmlns:r="http://schemas.openxmlformats.org/officeDocument/2006/relationships" id="257" r:id="R0201b36c778e49c4"/>
    <p:sldId xmlns:r="http://schemas.openxmlformats.org/officeDocument/2006/relationships" id="258" r:id="R3cccb6bd47454f11"/>
    <p:sldId xmlns:r="http://schemas.openxmlformats.org/officeDocument/2006/relationships" id="259" r:id="R03e06a7ae6124f18"/>
    <p:sldId xmlns:r="http://schemas.openxmlformats.org/officeDocument/2006/relationships" id="260" r:id="Rec0c3c1b743f4cc2"/>
    <p:sldId xmlns:r="http://schemas.openxmlformats.org/officeDocument/2006/relationships" id="261" r:id="R578b6b685b934fb3"/>
    <p:sldId xmlns:r="http://schemas.openxmlformats.org/officeDocument/2006/relationships" id="262" r:id="Ra3550b1ddd784e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90c34acd1f406e" /><Relationship Type="http://schemas.openxmlformats.org/officeDocument/2006/relationships/slide" Target="/ppt/slides/slide1.xml" Id="R8cc8805a2bfb49d8" /><Relationship Type="http://schemas.openxmlformats.org/officeDocument/2006/relationships/slide" Target="/ppt/slides/slide2.xml" Id="R0201b36c778e49c4" /><Relationship Type="http://schemas.openxmlformats.org/officeDocument/2006/relationships/slide" Target="/ppt/slides/slide3.xml" Id="R3cccb6bd47454f11" /><Relationship Type="http://schemas.openxmlformats.org/officeDocument/2006/relationships/slide" Target="/ppt/slides/slide4.xml" Id="R03e06a7ae6124f18" /><Relationship Type="http://schemas.openxmlformats.org/officeDocument/2006/relationships/slide" Target="/ppt/slides/slide5.xml" Id="Rec0c3c1b743f4cc2" /><Relationship Type="http://schemas.openxmlformats.org/officeDocument/2006/relationships/slide" Target="/ppt/slides/slide6.xml" Id="R578b6b685b934fb3" /><Relationship Type="http://schemas.openxmlformats.org/officeDocument/2006/relationships/slide" Target="/ppt/slides/slide7.xml" Id="Ra3550b1ddd784e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dddb0b1b049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b49d0ed894a39" /><Relationship Type="http://schemas.openxmlformats.org/officeDocument/2006/relationships/theme" Target="/ppt/slideMasters/theme/theme1.xml" Id="Rb90520530cf14a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9b49d0ed894a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0537b75e741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169446990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0297c0fd048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d29e47c654e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346d3139f42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eb7a638134a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9a6cb6cf84d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DELOITTE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DELOITTE SERVICES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43 713 757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1 065 381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3 898 807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19 053 876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DELOITTE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997 459 709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