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d57f2d952244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38176cd1ff4a19"/>
  </p:sldMasterIdLst>
  <p:sldIdLst>
    <p:sldId xmlns:r="http://schemas.openxmlformats.org/officeDocument/2006/relationships" id="256" r:id="R9e4726c7078f4eae"/>
    <p:sldId xmlns:r="http://schemas.openxmlformats.org/officeDocument/2006/relationships" id="257" r:id="R07b09f6c0aa0421a"/>
    <p:sldId xmlns:r="http://schemas.openxmlformats.org/officeDocument/2006/relationships" id="258" r:id="R04a0d79a6d864b5b"/>
    <p:sldId xmlns:r="http://schemas.openxmlformats.org/officeDocument/2006/relationships" id="259" r:id="R0880d358dd35425f"/>
    <p:sldId xmlns:r="http://schemas.openxmlformats.org/officeDocument/2006/relationships" id="260" r:id="Rf96affe3b61b45f5"/>
    <p:sldId xmlns:r="http://schemas.openxmlformats.org/officeDocument/2006/relationships" id="261" r:id="R28a9aa5b2c04422b"/>
    <p:sldId xmlns:r="http://schemas.openxmlformats.org/officeDocument/2006/relationships" id="262" r:id="R6dcbfa8eb0d549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38176cd1ff4a19" /><Relationship Type="http://schemas.openxmlformats.org/officeDocument/2006/relationships/slide" Target="/ppt/slides/slide1.xml" Id="R9e4726c7078f4eae" /><Relationship Type="http://schemas.openxmlformats.org/officeDocument/2006/relationships/slide" Target="/ppt/slides/slide2.xml" Id="R07b09f6c0aa0421a" /><Relationship Type="http://schemas.openxmlformats.org/officeDocument/2006/relationships/slide" Target="/ppt/slides/slide3.xml" Id="R04a0d79a6d864b5b" /><Relationship Type="http://schemas.openxmlformats.org/officeDocument/2006/relationships/slide" Target="/ppt/slides/slide4.xml" Id="R0880d358dd35425f" /><Relationship Type="http://schemas.openxmlformats.org/officeDocument/2006/relationships/slide" Target="/ppt/slides/slide5.xml" Id="Rf96affe3b61b45f5" /><Relationship Type="http://schemas.openxmlformats.org/officeDocument/2006/relationships/slide" Target="/ppt/slides/slide6.xml" Id="R28a9aa5b2c04422b" /><Relationship Type="http://schemas.openxmlformats.org/officeDocument/2006/relationships/slide" Target="/ppt/slides/slide7.xml" Id="R6dcbfa8eb0d549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05249c279044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5b96c2bb14f91" /><Relationship Type="http://schemas.openxmlformats.org/officeDocument/2006/relationships/theme" Target="/ppt/slideMasters/theme/theme1.xml" Id="R2ad8e1680f7742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65b96c2bb14f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e1ce491e847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8c3027ca741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53319b02943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026582c544e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e1ca54c474b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41387f50745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d60832c1048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RK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 RÅDGIVNING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2 673 762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496 985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816 008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REVISORKONSULT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20 21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997 472 187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