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64e26c4980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5e454ffa948e5"/>
  </p:sldMasterIdLst>
  <p:sldIdLst>
    <p:sldId xmlns:r="http://schemas.openxmlformats.org/officeDocument/2006/relationships" id="256" r:id="R6413e201b3da4677"/>
    <p:sldId xmlns:r="http://schemas.openxmlformats.org/officeDocument/2006/relationships" id="257" r:id="R2a75514dcf504098"/>
    <p:sldId xmlns:r="http://schemas.openxmlformats.org/officeDocument/2006/relationships" id="258" r:id="R859042b607814bb1"/>
    <p:sldId xmlns:r="http://schemas.openxmlformats.org/officeDocument/2006/relationships" id="259" r:id="Ra66f462d210e4969"/>
    <p:sldId xmlns:r="http://schemas.openxmlformats.org/officeDocument/2006/relationships" id="260" r:id="R36e606188f4c4602"/>
    <p:sldId xmlns:r="http://schemas.openxmlformats.org/officeDocument/2006/relationships" id="261" r:id="Rfd7460c58ea94ee2"/>
    <p:sldId xmlns:r="http://schemas.openxmlformats.org/officeDocument/2006/relationships" id="262" r:id="R3408efc98a7b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5e454ffa948e5" /><Relationship Type="http://schemas.openxmlformats.org/officeDocument/2006/relationships/slide" Target="/ppt/slides/slide1.xml" Id="R6413e201b3da4677" /><Relationship Type="http://schemas.openxmlformats.org/officeDocument/2006/relationships/slide" Target="/ppt/slides/slide2.xml" Id="R2a75514dcf504098" /><Relationship Type="http://schemas.openxmlformats.org/officeDocument/2006/relationships/slide" Target="/ppt/slides/slide3.xml" Id="R859042b607814bb1" /><Relationship Type="http://schemas.openxmlformats.org/officeDocument/2006/relationships/slide" Target="/ppt/slides/slide4.xml" Id="Ra66f462d210e4969" /><Relationship Type="http://schemas.openxmlformats.org/officeDocument/2006/relationships/slide" Target="/ppt/slides/slide5.xml" Id="R36e606188f4c4602" /><Relationship Type="http://schemas.openxmlformats.org/officeDocument/2006/relationships/slide" Target="/ppt/slides/slide6.xml" Id="Rfd7460c58ea94ee2" /><Relationship Type="http://schemas.openxmlformats.org/officeDocument/2006/relationships/slide" Target="/ppt/slides/slide7.xml" Id="R3408efc98a7b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0cb50c581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90153fc13403c" /><Relationship Type="http://schemas.openxmlformats.org/officeDocument/2006/relationships/theme" Target="/ppt/slideMasters/theme/theme1.xml" Id="Rbd67b5b79bee40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90153fc1340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dc2c29bab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4016339ce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cdb871f8c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cebbaac59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922950089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98e8f632b4c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e89f1e409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 JOHANSEN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JOHANSEN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 JOHANSEN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JOHANSEN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JOHANSEN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JOHANSEN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1 105 573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JOHANSEN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JOHANSEN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Sandbrekkgata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n.johansen@sunndals.net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997 482 301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JOHANSEN EIENDOM AS</a:t>
            </a:r>
          </a:p>
        </p:txBody>
      </p:sp>
    </p:spTree>
  </p:cSld>
  <p:clrMapOvr>
    <a:masterClrMapping xmlns:a="http://schemas.openxmlformats.org/drawingml/2006/main"/>
  </p:clrMapOvr>
</p:sld>
</file>