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e9a7d7a63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1e426bafb49ab"/>
  </p:sldMasterIdLst>
  <p:sldIdLst>
    <p:sldId xmlns:r="http://schemas.openxmlformats.org/officeDocument/2006/relationships" id="256" r:id="R73515cc0007f4943"/>
    <p:sldId xmlns:r="http://schemas.openxmlformats.org/officeDocument/2006/relationships" id="257" r:id="Re9e310fc05e74ccc"/>
    <p:sldId xmlns:r="http://schemas.openxmlformats.org/officeDocument/2006/relationships" id="258" r:id="Rde02f326e2614307"/>
    <p:sldId xmlns:r="http://schemas.openxmlformats.org/officeDocument/2006/relationships" id="259" r:id="Rf0fd2bf110944492"/>
    <p:sldId xmlns:r="http://schemas.openxmlformats.org/officeDocument/2006/relationships" id="260" r:id="R320dd7d2be514fd0"/>
    <p:sldId xmlns:r="http://schemas.openxmlformats.org/officeDocument/2006/relationships" id="261" r:id="R192c4534ac394b36"/>
    <p:sldId xmlns:r="http://schemas.openxmlformats.org/officeDocument/2006/relationships" id="262" r:id="Ra81a0db6f540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1e426bafb49ab" /><Relationship Type="http://schemas.openxmlformats.org/officeDocument/2006/relationships/slide" Target="/ppt/slides/slide1.xml" Id="R73515cc0007f4943" /><Relationship Type="http://schemas.openxmlformats.org/officeDocument/2006/relationships/slide" Target="/ppt/slides/slide2.xml" Id="Re9e310fc05e74ccc" /><Relationship Type="http://schemas.openxmlformats.org/officeDocument/2006/relationships/slide" Target="/ppt/slides/slide3.xml" Id="Rde02f326e2614307" /><Relationship Type="http://schemas.openxmlformats.org/officeDocument/2006/relationships/slide" Target="/ppt/slides/slide4.xml" Id="Rf0fd2bf110944492" /><Relationship Type="http://schemas.openxmlformats.org/officeDocument/2006/relationships/slide" Target="/ppt/slides/slide5.xml" Id="R320dd7d2be514fd0" /><Relationship Type="http://schemas.openxmlformats.org/officeDocument/2006/relationships/slide" Target="/ppt/slides/slide6.xml" Id="R192c4534ac394b36" /><Relationship Type="http://schemas.openxmlformats.org/officeDocument/2006/relationships/slide" Target="/ppt/slides/slide7.xml" Id="Ra81a0db6f540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c660fde4d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fde8a28cd45d7" /><Relationship Type="http://schemas.openxmlformats.org/officeDocument/2006/relationships/theme" Target="/ppt/slideMasters/theme/theme1.xml" Id="R9002b8338767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1fde8a28cd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aa35f034d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948bbcdf1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d5804408a4b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340a626cc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0090622b6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2aa23cc43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4a11b7d00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KLINIKK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KLINIKK 1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BRISEID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BRITT WILLASSEN BRISEID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Beers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maybrise@online.no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997 484 029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