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437aa34c7a41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c2e4a1975b44d7"/>
  </p:sldMasterIdLst>
  <p:sldIdLst>
    <p:sldId xmlns:r="http://schemas.openxmlformats.org/officeDocument/2006/relationships" id="256" r:id="R7b413ff73b76412e"/>
    <p:sldId xmlns:r="http://schemas.openxmlformats.org/officeDocument/2006/relationships" id="257" r:id="R7e5b87a6ba3745d6"/>
    <p:sldId xmlns:r="http://schemas.openxmlformats.org/officeDocument/2006/relationships" id="258" r:id="R844c3fcffa2e4d08"/>
    <p:sldId xmlns:r="http://schemas.openxmlformats.org/officeDocument/2006/relationships" id="259" r:id="Re562475d54ed4773"/>
    <p:sldId xmlns:r="http://schemas.openxmlformats.org/officeDocument/2006/relationships" id="260" r:id="Rf98ae1ad8ef74464"/>
    <p:sldId xmlns:r="http://schemas.openxmlformats.org/officeDocument/2006/relationships" id="261" r:id="R88ca425599d642f7"/>
    <p:sldId xmlns:r="http://schemas.openxmlformats.org/officeDocument/2006/relationships" id="262" r:id="Ree0b9cac5bdd4d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c2e4a1975b44d7" /><Relationship Type="http://schemas.openxmlformats.org/officeDocument/2006/relationships/slide" Target="/ppt/slides/slide1.xml" Id="R7b413ff73b76412e" /><Relationship Type="http://schemas.openxmlformats.org/officeDocument/2006/relationships/slide" Target="/ppt/slides/slide2.xml" Id="R7e5b87a6ba3745d6" /><Relationship Type="http://schemas.openxmlformats.org/officeDocument/2006/relationships/slide" Target="/ppt/slides/slide3.xml" Id="R844c3fcffa2e4d08" /><Relationship Type="http://schemas.openxmlformats.org/officeDocument/2006/relationships/slide" Target="/ppt/slides/slide4.xml" Id="Re562475d54ed4773" /><Relationship Type="http://schemas.openxmlformats.org/officeDocument/2006/relationships/slide" Target="/ppt/slides/slide5.xml" Id="Rf98ae1ad8ef74464" /><Relationship Type="http://schemas.openxmlformats.org/officeDocument/2006/relationships/slide" Target="/ppt/slides/slide6.xml" Id="R88ca425599d642f7" /><Relationship Type="http://schemas.openxmlformats.org/officeDocument/2006/relationships/slide" Target="/ppt/slides/slide7.xml" Id="Ree0b9cac5bdd4d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c061f0d07443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e2ff5f69f4b4f" /><Relationship Type="http://schemas.openxmlformats.org/officeDocument/2006/relationships/theme" Target="/ppt/slideMasters/theme/theme1.xml" Id="R3f3597dbc5ac4f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ce2ff5f69f4b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92896ce744f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bc68057e54e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608b9bd6340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612c0699945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66d53b8dc44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1fa8a42f544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4d52cfddf41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STATSAUTORISERT REVISOR OLAFSEN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OLAFSEN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STATSAUTORISERT REVISOR OLAFSEN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OLAFSEN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OLAFSEN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OLAFSEN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12 162 807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2 253 914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1 723 903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1 869 132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4 600 638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OLAFSEN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 HEGE HAUGUM OLAFSEN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OLAFSEN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Pirsenteret, Havnegata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89 65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firmapost@olafsen-revisjon.no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www.olafsen-revisjon.no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997 543 327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OLAFSEN AS</a:t>
            </a:r>
          </a:p>
        </p:txBody>
      </p:sp>
    </p:spTree>
  </p:cSld>
  <p:clrMapOvr>
    <a:masterClrMapping xmlns:a="http://schemas.openxmlformats.org/drawingml/2006/main"/>
  </p:clrMapOvr>
</p:sld>
</file>