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6ee65f03b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5b39317b1424d"/>
  </p:sldMasterIdLst>
  <p:sldIdLst>
    <p:sldId xmlns:r="http://schemas.openxmlformats.org/officeDocument/2006/relationships" id="256" r:id="R6ca93432050748f4"/>
    <p:sldId xmlns:r="http://schemas.openxmlformats.org/officeDocument/2006/relationships" id="257" r:id="Rb774812a925b4815"/>
    <p:sldId xmlns:r="http://schemas.openxmlformats.org/officeDocument/2006/relationships" id="258" r:id="R2c7c4d3ff7714a91"/>
    <p:sldId xmlns:r="http://schemas.openxmlformats.org/officeDocument/2006/relationships" id="259" r:id="R003db2c2a86140a0"/>
    <p:sldId xmlns:r="http://schemas.openxmlformats.org/officeDocument/2006/relationships" id="260" r:id="R29dc521c1e75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5b39317b1424d" /><Relationship Type="http://schemas.openxmlformats.org/officeDocument/2006/relationships/slide" Target="/ppt/slides/slide1.xml" Id="R6ca93432050748f4" /><Relationship Type="http://schemas.openxmlformats.org/officeDocument/2006/relationships/slide" Target="/ppt/slides/slide2.xml" Id="Rb774812a925b4815" /><Relationship Type="http://schemas.openxmlformats.org/officeDocument/2006/relationships/slide" Target="/ppt/slides/slide3.xml" Id="R2c7c4d3ff7714a91" /><Relationship Type="http://schemas.openxmlformats.org/officeDocument/2006/relationships/slide" Target="/ppt/slides/slide4.xml" Id="R003db2c2a86140a0" /><Relationship Type="http://schemas.openxmlformats.org/officeDocument/2006/relationships/slide" Target="/ppt/slides/slide5.xml" Id="R29dc521c1e75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ceac0cdee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e73d9ef984529" /><Relationship Type="http://schemas.openxmlformats.org/officeDocument/2006/relationships/theme" Target="/ppt/slideMasters/theme/theme1.xml" Id="R911552657c19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e73d9ef9845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e36a8054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da7a62e2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6950e3c7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798b1aa28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894888f6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