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9a59e69b0174cb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670719edfad46d6"/>
  </p:sldMasterIdLst>
  <p:sldIdLst>
    <p:sldId xmlns:r="http://schemas.openxmlformats.org/officeDocument/2006/relationships" id="256" r:id="Ra3533e4c83ee400c"/>
    <p:sldId xmlns:r="http://schemas.openxmlformats.org/officeDocument/2006/relationships" id="257" r:id="R4b80eca7d63c4ad7"/>
    <p:sldId xmlns:r="http://schemas.openxmlformats.org/officeDocument/2006/relationships" id="258" r:id="R1ee10c6c97674654"/>
    <p:sldId xmlns:r="http://schemas.openxmlformats.org/officeDocument/2006/relationships" id="259" r:id="Rd9d6e5f12aea4a96"/>
    <p:sldId xmlns:r="http://schemas.openxmlformats.org/officeDocument/2006/relationships" id="260" r:id="R75f2221efba74ad4"/>
    <p:sldId xmlns:r="http://schemas.openxmlformats.org/officeDocument/2006/relationships" id="261" r:id="R9b6177dbce914df8"/>
    <p:sldId xmlns:r="http://schemas.openxmlformats.org/officeDocument/2006/relationships" id="262" r:id="Ra61cc8fdda1c478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70719edfad46d6" /><Relationship Type="http://schemas.openxmlformats.org/officeDocument/2006/relationships/slide" Target="/ppt/slides/slide1.xml" Id="Ra3533e4c83ee400c" /><Relationship Type="http://schemas.openxmlformats.org/officeDocument/2006/relationships/slide" Target="/ppt/slides/slide2.xml" Id="R4b80eca7d63c4ad7" /><Relationship Type="http://schemas.openxmlformats.org/officeDocument/2006/relationships/slide" Target="/ppt/slides/slide3.xml" Id="R1ee10c6c97674654" /><Relationship Type="http://schemas.openxmlformats.org/officeDocument/2006/relationships/slide" Target="/ppt/slides/slide4.xml" Id="Rd9d6e5f12aea4a96" /><Relationship Type="http://schemas.openxmlformats.org/officeDocument/2006/relationships/slide" Target="/ppt/slides/slide5.xml" Id="R75f2221efba74ad4" /><Relationship Type="http://schemas.openxmlformats.org/officeDocument/2006/relationships/slide" Target="/ppt/slides/slide6.xml" Id="R9b6177dbce914df8" /><Relationship Type="http://schemas.openxmlformats.org/officeDocument/2006/relationships/slide" Target="/ppt/slides/slide7.xml" Id="Ra61cc8fdda1c478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9450f77d1246f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877c49d58b45cc" /><Relationship Type="http://schemas.openxmlformats.org/officeDocument/2006/relationships/theme" Target="/ppt/slideMasters/theme/theme1.xml" Id="R0a441b97f4c44f8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c877c49d58b45c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14a7d7b20e402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2f91ba84dd4e6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074420e5644dc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1539446a514f0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6c615e8f3d437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b77488d91b489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feb33e73af49f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DIONYSOS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DIONYSOS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DIONYSOS INVEST AS ble etablert [år] og holder til i Ski.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DIONYSOS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DIONYSOS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DIONYSOS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1 396 450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−1 627 539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2 001 369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24 854 854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25 159 696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DIONYSOS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SKOGHOLT HARALD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SKOGHOLT HARALD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DIONYSOS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Idrettsveien 11C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1400 Ski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harald@hskogholt.no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997 580 222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DIONYSOS INVEST AS</a:t>
            </a:r>
          </a:p>
        </p:txBody>
      </p:sp>
    </p:spTree>
  </p:cSld>
  <p:clrMapOvr>
    <a:masterClrMapping xmlns:a="http://schemas.openxmlformats.org/drawingml/2006/main"/>
  </p:clrMapOvr>
</p:sld>
</file>