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990b1b392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33e980bf544ed"/>
  </p:sldMasterIdLst>
  <p:sldIdLst>
    <p:sldId xmlns:r="http://schemas.openxmlformats.org/officeDocument/2006/relationships" id="256" r:id="R54aa70eabde642de"/>
    <p:sldId xmlns:r="http://schemas.openxmlformats.org/officeDocument/2006/relationships" id="257" r:id="R9b84f41d80a34b67"/>
    <p:sldId xmlns:r="http://schemas.openxmlformats.org/officeDocument/2006/relationships" id="258" r:id="R3bf59e42da594d37"/>
    <p:sldId xmlns:r="http://schemas.openxmlformats.org/officeDocument/2006/relationships" id="259" r:id="R477feaf2a0e54f0c"/>
    <p:sldId xmlns:r="http://schemas.openxmlformats.org/officeDocument/2006/relationships" id="260" r:id="R0b9beadc4a5540ef"/>
    <p:sldId xmlns:r="http://schemas.openxmlformats.org/officeDocument/2006/relationships" id="261" r:id="R5583fe617e2145fc"/>
    <p:sldId xmlns:r="http://schemas.openxmlformats.org/officeDocument/2006/relationships" id="262" r:id="Rad79d869ba34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33e980bf544ed" /><Relationship Type="http://schemas.openxmlformats.org/officeDocument/2006/relationships/slide" Target="/ppt/slides/slide1.xml" Id="R54aa70eabde642de" /><Relationship Type="http://schemas.openxmlformats.org/officeDocument/2006/relationships/slide" Target="/ppt/slides/slide2.xml" Id="R9b84f41d80a34b67" /><Relationship Type="http://schemas.openxmlformats.org/officeDocument/2006/relationships/slide" Target="/ppt/slides/slide3.xml" Id="R3bf59e42da594d37" /><Relationship Type="http://schemas.openxmlformats.org/officeDocument/2006/relationships/slide" Target="/ppt/slides/slide4.xml" Id="R477feaf2a0e54f0c" /><Relationship Type="http://schemas.openxmlformats.org/officeDocument/2006/relationships/slide" Target="/ppt/slides/slide5.xml" Id="R0b9beadc4a5540ef" /><Relationship Type="http://schemas.openxmlformats.org/officeDocument/2006/relationships/slide" Target="/ppt/slides/slide6.xml" Id="R5583fe617e2145fc" /><Relationship Type="http://schemas.openxmlformats.org/officeDocument/2006/relationships/slide" Target="/ppt/slides/slide7.xml" Id="Rad79d869ba34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7d1c109d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d1847b1543cf" /><Relationship Type="http://schemas.openxmlformats.org/officeDocument/2006/relationships/theme" Target="/ppt/slideMasters/theme/theme1.xml" Id="Rd067c5db604d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0d1847b15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f3521ad3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56e3dd47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9562fb37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e72d0d9e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b88a25d8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b6407873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88b97876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