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dfab1608d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600e962fc4f2b"/>
  </p:sldMasterIdLst>
  <p:sldIdLst>
    <p:sldId xmlns:r="http://schemas.openxmlformats.org/officeDocument/2006/relationships" id="256" r:id="Reedf90d66cc74a9a"/>
    <p:sldId xmlns:r="http://schemas.openxmlformats.org/officeDocument/2006/relationships" id="257" r:id="R375bb79009fb4ef1"/>
    <p:sldId xmlns:r="http://schemas.openxmlformats.org/officeDocument/2006/relationships" id="258" r:id="R5ec92017085e4526"/>
    <p:sldId xmlns:r="http://schemas.openxmlformats.org/officeDocument/2006/relationships" id="259" r:id="R9966d43b67e44f2e"/>
    <p:sldId xmlns:r="http://schemas.openxmlformats.org/officeDocument/2006/relationships" id="260" r:id="R79c364db1c1c48d4"/>
    <p:sldId xmlns:r="http://schemas.openxmlformats.org/officeDocument/2006/relationships" id="261" r:id="Rfb5e48190d514bbe"/>
    <p:sldId xmlns:r="http://schemas.openxmlformats.org/officeDocument/2006/relationships" id="262" r:id="R09e7de8c792a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600e962fc4f2b" /><Relationship Type="http://schemas.openxmlformats.org/officeDocument/2006/relationships/slide" Target="/ppt/slides/slide1.xml" Id="Reedf90d66cc74a9a" /><Relationship Type="http://schemas.openxmlformats.org/officeDocument/2006/relationships/slide" Target="/ppt/slides/slide2.xml" Id="R375bb79009fb4ef1" /><Relationship Type="http://schemas.openxmlformats.org/officeDocument/2006/relationships/slide" Target="/ppt/slides/slide3.xml" Id="R5ec92017085e4526" /><Relationship Type="http://schemas.openxmlformats.org/officeDocument/2006/relationships/slide" Target="/ppt/slides/slide4.xml" Id="R9966d43b67e44f2e" /><Relationship Type="http://schemas.openxmlformats.org/officeDocument/2006/relationships/slide" Target="/ppt/slides/slide5.xml" Id="R79c364db1c1c48d4" /><Relationship Type="http://schemas.openxmlformats.org/officeDocument/2006/relationships/slide" Target="/ppt/slides/slide6.xml" Id="Rfb5e48190d514bbe" /><Relationship Type="http://schemas.openxmlformats.org/officeDocument/2006/relationships/slide" Target="/ppt/slides/slide7.xml" Id="R09e7de8c792a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606544f9045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cc420d9244b83" /><Relationship Type="http://schemas.openxmlformats.org/officeDocument/2006/relationships/theme" Target="/ppt/slideMasters/theme/theme1.xml" Id="Rc13c88953da5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cc420d9244b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2e53f162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a5fc3bf1d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0ae197a35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d2f0cccd849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77e24e2844c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23cc6a67d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29d6afa1d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WINSTEIN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WINSTEIN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4 306 365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6 489 171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RINGDAL STEINER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Hansens vei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997 654 226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WINSTEIN INVEST AS</a:t>
            </a:r>
          </a:p>
        </p:txBody>
      </p:sp>
    </p:spTree>
  </p:cSld>
  <p:clrMapOvr>
    <a:masterClrMapping xmlns:a="http://schemas.openxmlformats.org/drawingml/2006/main"/>
  </p:clrMapOvr>
</p:sld>
</file>