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f26b80d0b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61af199e44784"/>
  </p:sldMasterIdLst>
  <p:sldIdLst>
    <p:sldId xmlns:r="http://schemas.openxmlformats.org/officeDocument/2006/relationships" id="256" r:id="R7fe6e4bd3c014c77"/>
    <p:sldId xmlns:r="http://schemas.openxmlformats.org/officeDocument/2006/relationships" id="257" r:id="R6c9701e474334c86"/>
    <p:sldId xmlns:r="http://schemas.openxmlformats.org/officeDocument/2006/relationships" id="258" r:id="R428c264c01f24054"/>
    <p:sldId xmlns:r="http://schemas.openxmlformats.org/officeDocument/2006/relationships" id="259" r:id="Rc16153b4cab7462c"/>
    <p:sldId xmlns:r="http://schemas.openxmlformats.org/officeDocument/2006/relationships" id="260" r:id="Rf56fec0d7d184699"/>
    <p:sldId xmlns:r="http://schemas.openxmlformats.org/officeDocument/2006/relationships" id="261" r:id="Rde94b6e28b544814"/>
    <p:sldId xmlns:r="http://schemas.openxmlformats.org/officeDocument/2006/relationships" id="262" r:id="R6041dffe9f12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61af199e44784" /><Relationship Type="http://schemas.openxmlformats.org/officeDocument/2006/relationships/slide" Target="/ppt/slides/slide1.xml" Id="R7fe6e4bd3c014c77" /><Relationship Type="http://schemas.openxmlformats.org/officeDocument/2006/relationships/slide" Target="/ppt/slides/slide2.xml" Id="R6c9701e474334c86" /><Relationship Type="http://schemas.openxmlformats.org/officeDocument/2006/relationships/slide" Target="/ppt/slides/slide3.xml" Id="R428c264c01f24054" /><Relationship Type="http://schemas.openxmlformats.org/officeDocument/2006/relationships/slide" Target="/ppt/slides/slide4.xml" Id="Rc16153b4cab7462c" /><Relationship Type="http://schemas.openxmlformats.org/officeDocument/2006/relationships/slide" Target="/ppt/slides/slide5.xml" Id="Rf56fec0d7d184699" /><Relationship Type="http://schemas.openxmlformats.org/officeDocument/2006/relationships/slide" Target="/ppt/slides/slide6.xml" Id="Rde94b6e28b544814" /><Relationship Type="http://schemas.openxmlformats.org/officeDocument/2006/relationships/slide" Target="/ppt/slides/slide7.xml" Id="R6041dffe9f12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1b4d961f4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36cf509a4b1d" /><Relationship Type="http://schemas.openxmlformats.org/officeDocument/2006/relationships/theme" Target="/ppt/slideMasters/theme/theme1.xml" Id="R51a6ed8c2d46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936cf509a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f92520a0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54bec9c9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545b0c147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fa483051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adaaa0043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398ee3ec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36d3c94c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NYVOLL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12 686 007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997 656 407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NYVOLL AS</a:t>
            </a:r>
          </a:p>
        </p:txBody>
      </p:sp>
    </p:spTree>
  </p:cSld>
  <p:clrMapOvr>
    <a:masterClrMapping xmlns:a="http://schemas.openxmlformats.org/drawingml/2006/main"/>
  </p:clrMapOvr>
</p:sld>
</file>