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26875d52fc49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95842e75704dca"/>
  </p:sldMasterIdLst>
  <p:sldIdLst>
    <p:sldId xmlns:r="http://schemas.openxmlformats.org/officeDocument/2006/relationships" id="256" r:id="Raf53d083b32644a4"/>
    <p:sldId xmlns:r="http://schemas.openxmlformats.org/officeDocument/2006/relationships" id="257" r:id="Rcface75c87b1422b"/>
    <p:sldId xmlns:r="http://schemas.openxmlformats.org/officeDocument/2006/relationships" id="258" r:id="Ra630ccb5610a4921"/>
    <p:sldId xmlns:r="http://schemas.openxmlformats.org/officeDocument/2006/relationships" id="259" r:id="Rea2645598de2495d"/>
    <p:sldId xmlns:r="http://schemas.openxmlformats.org/officeDocument/2006/relationships" id="260" r:id="Rf9ebe67bbf7a4aa0"/>
    <p:sldId xmlns:r="http://schemas.openxmlformats.org/officeDocument/2006/relationships" id="261" r:id="Rb5e007f7c24b4db2"/>
    <p:sldId xmlns:r="http://schemas.openxmlformats.org/officeDocument/2006/relationships" id="262" r:id="R7cee9c9ac1f440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95842e75704dca" /><Relationship Type="http://schemas.openxmlformats.org/officeDocument/2006/relationships/slide" Target="/ppt/slides/slide1.xml" Id="Raf53d083b32644a4" /><Relationship Type="http://schemas.openxmlformats.org/officeDocument/2006/relationships/slide" Target="/ppt/slides/slide2.xml" Id="Rcface75c87b1422b" /><Relationship Type="http://schemas.openxmlformats.org/officeDocument/2006/relationships/slide" Target="/ppt/slides/slide3.xml" Id="Ra630ccb5610a4921" /><Relationship Type="http://schemas.openxmlformats.org/officeDocument/2006/relationships/slide" Target="/ppt/slides/slide4.xml" Id="Rea2645598de2495d" /><Relationship Type="http://schemas.openxmlformats.org/officeDocument/2006/relationships/slide" Target="/ppt/slides/slide5.xml" Id="Rf9ebe67bbf7a4aa0" /><Relationship Type="http://schemas.openxmlformats.org/officeDocument/2006/relationships/slide" Target="/ppt/slides/slide6.xml" Id="Rb5e007f7c24b4db2" /><Relationship Type="http://schemas.openxmlformats.org/officeDocument/2006/relationships/slide" Target="/ppt/slides/slide7.xml" Id="R7cee9c9ac1f440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47964884af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9a5d4441c469c" /><Relationship Type="http://schemas.openxmlformats.org/officeDocument/2006/relationships/theme" Target="/ppt/slideMasters/theme/theme1.xml" Id="R5c85e239bc0845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49a5d4441c46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bcd9770c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35aafc3c3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5a0362062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4d60c986a43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dd92426041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d174f461146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2c46fc38f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PAULSEN MASKIN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MASKIN HOLDING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112 328 517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179 702 969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M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Lissbjørknesvegen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anders@paulsenmaskin.no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997 662 423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PAULSEN MASKIN HOLDING AS</a:t>
            </a:r>
          </a:p>
        </p:txBody>
      </p:sp>
    </p:spTree>
  </p:cSld>
  <p:clrMapOvr>
    <a:masterClrMapping xmlns:a="http://schemas.openxmlformats.org/drawingml/2006/main"/>
  </p:clrMapOvr>
</p:sld>
</file>