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0ee9b38df244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6bfdf0ac394c67"/>
  </p:sldMasterIdLst>
  <p:sldIdLst>
    <p:sldId xmlns:r="http://schemas.openxmlformats.org/officeDocument/2006/relationships" id="256" r:id="Rba24013699a5437d"/>
    <p:sldId xmlns:r="http://schemas.openxmlformats.org/officeDocument/2006/relationships" id="257" r:id="R9f6ad673581b455c"/>
    <p:sldId xmlns:r="http://schemas.openxmlformats.org/officeDocument/2006/relationships" id="258" r:id="R861d4d6afca44c4c"/>
    <p:sldId xmlns:r="http://schemas.openxmlformats.org/officeDocument/2006/relationships" id="259" r:id="R52a3c21382704732"/>
    <p:sldId xmlns:r="http://schemas.openxmlformats.org/officeDocument/2006/relationships" id="260" r:id="R1002f09fd94f452f"/>
    <p:sldId xmlns:r="http://schemas.openxmlformats.org/officeDocument/2006/relationships" id="261" r:id="R0239c6b2432f4bfa"/>
    <p:sldId xmlns:r="http://schemas.openxmlformats.org/officeDocument/2006/relationships" id="262" r:id="R81ea1a38cebe49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bfdf0ac394c67" /><Relationship Type="http://schemas.openxmlformats.org/officeDocument/2006/relationships/slide" Target="/ppt/slides/slide1.xml" Id="Rba24013699a5437d" /><Relationship Type="http://schemas.openxmlformats.org/officeDocument/2006/relationships/slide" Target="/ppt/slides/slide2.xml" Id="R9f6ad673581b455c" /><Relationship Type="http://schemas.openxmlformats.org/officeDocument/2006/relationships/slide" Target="/ppt/slides/slide3.xml" Id="R861d4d6afca44c4c" /><Relationship Type="http://schemas.openxmlformats.org/officeDocument/2006/relationships/slide" Target="/ppt/slides/slide4.xml" Id="R52a3c21382704732" /><Relationship Type="http://schemas.openxmlformats.org/officeDocument/2006/relationships/slide" Target="/ppt/slides/slide5.xml" Id="R1002f09fd94f452f" /><Relationship Type="http://schemas.openxmlformats.org/officeDocument/2006/relationships/slide" Target="/ppt/slides/slide6.xml" Id="R0239c6b2432f4bfa" /><Relationship Type="http://schemas.openxmlformats.org/officeDocument/2006/relationships/slide" Target="/ppt/slides/slide7.xml" Id="R81ea1a38cebe49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88b5bd1cf43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f7fb750744510" /><Relationship Type="http://schemas.openxmlformats.org/officeDocument/2006/relationships/theme" Target="/ppt/slideMasters/theme/theme1.xml" Id="R5ca0638bdab047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bf7fb75074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ad08945d546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3a9737e1a43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b1066d3604f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0f29ec85146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b027fc1fb4a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ab7de7a8944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727baa0d44d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JAAH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608 424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8 880 119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8 887 597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ÅLGÅRD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997 670 884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JAAH INVEST AS</a:t>
            </a:r>
          </a:p>
        </p:txBody>
      </p:sp>
    </p:spTree>
  </p:cSld>
  <p:clrMapOvr>
    <a:masterClrMapping xmlns:a="http://schemas.openxmlformats.org/drawingml/2006/main"/>
  </p:clrMapOvr>
</p:sld>
</file>