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2621e6a54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32ef1533244f5"/>
  </p:sldMasterIdLst>
  <p:sldIdLst>
    <p:sldId xmlns:r="http://schemas.openxmlformats.org/officeDocument/2006/relationships" id="256" r:id="R47fd1359957845fb"/>
    <p:sldId xmlns:r="http://schemas.openxmlformats.org/officeDocument/2006/relationships" id="257" r:id="Rbe1eeb5568bb41fe"/>
    <p:sldId xmlns:r="http://schemas.openxmlformats.org/officeDocument/2006/relationships" id="258" r:id="R44e675d2cbdb4713"/>
    <p:sldId xmlns:r="http://schemas.openxmlformats.org/officeDocument/2006/relationships" id="259" r:id="R9f7b0e7179ff457a"/>
    <p:sldId xmlns:r="http://schemas.openxmlformats.org/officeDocument/2006/relationships" id="260" r:id="R86128744835f49be"/>
    <p:sldId xmlns:r="http://schemas.openxmlformats.org/officeDocument/2006/relationships" id="261" r:id="Rd80b408f8088484f"/>
    <p:sldId xmlns:r="http://schemas.openxmlformats.org/officeDocument/2006/relationships" id="262" r:id="R4c068c13a2f6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32ef1533244f5" /><Relationship Type="http://schemas.openxmlformats.org/officeDocument/2006/relationships/slide" Target="/ppt/slides/slide1.xml" Id="R47fd1359957845fb" /><Relationship Type="http://schemas.openxmlformats.org/officeDocument/2006/relationships/slide" Target="/ppt/slides/slide2.xml" Id="Rbe1eeb5568bb41fe" /><Relationship Type="http://schemas.openxmlformats.org/officeDocument/2006/relationships/slide" Target="/ppt/slides/slide3.xml" Id="R44e675d2cbdb4713" /><Relationship Type="http://schemas.openxmlformats.org/officeDocument/2006/relationships/slide" Target="/ppt/slides/slide4.xml" Id="R9f7b0e7179ff457a" /><Relationship Type="http://schemas.openxmlformats.org/officeDocument/2006/relationships/slide" Target="/ppt/slides/slide5.xml" Id="R86128744835f49be" /><Relationship Type="http://schemas.openxmlformats.org/officeDocument/2006/relationships/slide" Target="/ppt/slides/slide6.xml" Id="Rd80b408f8088484f" /><Relationship Type="http://schemas.openxmlformats.org/officeDocument/2006/relationships/slide" Target="/ppt/slides/slide7.xml" Id="R4c068c13a2f6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606cbcfe6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b2914aa754674" /><Relationship Type="http://schemas.openxmlformats.org/officeDocument/2006/relationships/theme" Target="/ppt/slideMasters/theme/theme1.xml" Id="Rd613545ba504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b2914aa75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5186aac11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b98d12aeb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cb79376e4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33d59c6ff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5481a8970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d6632b2a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09197096f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9 728 294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10 030 279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AGATHE ALEXANDRIA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