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48e7c0cda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5ef2747784129"/>
  </p:sldMasterIdLst>
  <p:sldIdLst>
    <p:sldId xmlns:r="http://schemas.openxmlformats.org/officeDocument/2006/relationships" id="256" r:id="R432244993c98492f"/>
    <p:sldId xmlns:r="http://schemas.openxmlformats.org/officeDocument/2006/relationships" id="257" r:id="R1af299a5303d42fd"/>
    <p:sldId xmlns:r="http://schemas.openxmlformats.org/officeDocument/2006/relationships" id="258" r:id="Rd71b1680c20647e4"/>
    <p:sldId xmlns:r="http://schemas.openxmlformats.org/officeDocument/2006/relationships" id="259" r:id="Rbfb9bb5a64024bcf"/>
    <p:sldId xmlns:r="http://schemas.openxmlformats.org/officeDocument/2006/relationships" id="260" r:id="R56f661b3ad774d19"/>
    <p:sldId xmlns:r="http://schemas.openxmlformats.org/officeDocument/2006/relationships" id="261" r:id="R7eedc253bf904101"/>
    <p:sldId xmlns:r="http://schemas.openxmlformats.org/officeDocument/2006/relationships" id="262" r:id="R7ad1511270a7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5ef2747784129" /><Relationship Type="http://schemas.openxmlformats.org/officeDocument/2006/relationships/slide" Target="/ppt/slides/slide1.xml" Id="R432244993c98492f" /><Relationship Type="http://schemas.openxmlformats.org/officeDocument/2006/relationships/slide" Target="/ppt/slides/slide2.xml" Id="R1af299a5303d42fd" /><Relationship Type="http://schemas.openxmlformats.org/officeDocument/2006/relationships/slide" Target="/ppt/slides/slide3.xml" Id="Rd71b1680c20647e4" /><Relationship Type="http://schemas.openxmlformats.org/officeDocument/2006/relationships/slide" Target="/ppt/slides/slide4.xml" Id="Rbfb9bb5a64024bcf" /><Relationship Type="http://schemas.openxmlformats.org/officeDocument/2006/relationships/slide" Target="/ppt/slides/slide5.xml" Id="R56f661b3ad774d19" /><Relationship Type="http://schemas.openxmlformats.org/officeDocument/2006/relationships/slide" Target="/ppt/slides/slide6.xml" Id="R7eedc253bf904101" /><Relationship Type="http://schemas.openxmlformats.org/officeDocument/2006/relationships/slide" Target="/ppt/slides/slide7.xml" Id="R7ad1511270a7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82d072c47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4c67b188844ef" /><Relationship Type="http://schemas.openxmlformats.org/officeDocument/2006/relationships/theme" Target="/ppt/slideMasters/theme/theme1.xml" Id="R0645c7d52775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4c67b1888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ffecc3fff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1f988d1e4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262889e65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e5f21c83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e088c92e8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9361c2ce9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7e38fee046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8 880 824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BERTHA LOUISE OBERHARDT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997 675 738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