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aa15ba6b546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4177592e1f425c"/>
  </p:sldMasterIdLst>
  <p:sldIdLst>
    <p:sldId xmlns:r="http://schemas.openxmlformats.org/officeDocument/2006/relationships" id="256" r:id="Rae6a96dd36084e4f"/>
    <p:sldId xmlns:r="http://schemas.openxmlformats.org/officeDocument/2006/relationships" id="257" r:id="R58212e0ba17b44aa"/>
    <p:sldId xmlns:r="http://schemas.openxmlformats.org/officeDocument/2006/relationships" id="258" r:id="Rbb1ad83083d04cd5"/>
    <p:sldId xmlns:r="http://schemas.openxmlformats.org/officeDocument/2006/relationships" id="259" r:id="Rb5c2a7a6288a456a"/>
    <p:sldId xmlns:r="http://schemas.openxmlformats.org/officeDocument/2006/relationships" id="260" r:id="R4ed87a94a5884660"/>
    <p:sldId xmlns:r="http://schemas.openxmlformats.org/officeDocument/2006/relationships" id="261" r:id="Rf91f4658dd334eca"/>
    <p:sldId xmlns:r="http://schemas.openxmlformats.org/officeDocument/2006/relationships" id="262" r:id="R6045b10a09f4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177592e1f425c" /><Relationship Type="http://schemas.openxmlformats.org/officeDocument/2006/relationships/slide" Target="/ppt/slides/slide1.xml" Id="Rae6a96dd36084e4f" /><Relationship Type="http://schemas.openxmlformats.org/officeDocument/2006/relationships/slide" Target="/ppt/slides/slide2.xml" Id="R58212e0ba17b44aa" /><Relationship Type="http://schemas.openxmlformats.org/officeDocument/2006/relationships/slide" Target="/ppt/slides/slide3.xml" Id="Rbb1ad83083d04cd5" /><Relationship Type="http://schemas.openxmlformats.org/officeDocument/2006/relationships/slide" Target="/ppt/slides/slide4.xml" Id="Rb5c2a7a6288a456a" /><Relationship Type="http://schemas.openxmlformats.org/officeDocument/2006/relationships/slide" Target="/ppt/slides/slide5.xml" Id="R4ed87a94a5884660" /><Relationship Type="http://schemas.openxmlformats.org/officeDocument/2006/relationships/slide" Target="/ppt/slides/slide6.xml" Id="Rf91f4658dd334eca" /><Relationship Type="http://schemas.openxmlformats.org/officeDocument/2006/relationships/slide" Target="/ppt/slides/slide7.xml" Id="R6045b10a09f4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96eb76fca46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968d8b8904510" /><Relationship Type="http://schemas.openxmlformats.org/officeDocument/2006/relationships/theme" Target="/ppt/slideMasters/theme/theme1.xml" Id="Rb59edfc32ba348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4968d8b890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5efdbae074d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e86dbc35848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763dba73f4c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90818f2004d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d2adaa3d9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d0aef4a714f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8117a3d1a4b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EAAH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12 983 288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26 694 774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26 754 576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ÅLGÅRD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997 675 762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EAAH INVEST AS</a:t>
            </a:r>
          </a:p>
        </p:txBody>
      </p:sp>
    </p:spTree>
  </p:cSld>
  <p:clrMapOvr>
    <a:masterClrMapping xmlns:a="http://schemas.openxmlformats.org/drawingml/2006/main"/>
  </p:clrMapOvr>
</p:sld>
</file>