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366e5e0e8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65a493074434f"/>
  </p:sldMasterIdLst>
  <p:sldIdLst>
    <p:sldId xmlns:r="http://schemas.openxmlformats.org/officeDocument/2006/relationships" id="256" r:id="R4ddb9b0e97234563"/>
    <p:sldId xmlns:r="http://schemas.openxmlformats.org/officeDocument/2006/relationships" id="257" r:id="Rf18307d085cd41de"/>
    <p:sldId xmlns:r="http://schemas.openxmlformats.org/officeDocument/2006/relationships" id="258" r:id="R31231fc1b4a84add"/>
    <p:sldId xmlns:r="http://schemas.openxmlformats.org/officeDocument/2006/relationships" id="259" r:id="Ra0a19e0d18b84aec"/>
    <p:sldId xmlns:r="http://schemas.openxmlformats.org/officeDocument/2006/relationships" id="260" r:id="R458b5d1655044c3d"/>
    <p:sldId xmlns:r="http://schemas.openxmlformats.org/officeDocument/2006/relationships" id="261" r:id="R3fb0fd2938e44b4e"/>
    <p:sldId xmlns:r="http://schemas.openxmlformats.org/officeDocument/2006/relationships" id="262" r:id="R5219ddf6ee7c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65a493074434f" /><Relationship Type="http://schemas.openxmlformats.org/officeDocument/2006/relationships/slide" Target="/ppt/slides/slide1.xml" Id="R4ddb9b0e97234563" /><Relationship Type="http://schemas.openxmlformats.org/officeDocument/2006/relationships/slide" Target="/ppt/slides/slide2.xml" Id="Rf18307d085cd41de" /><Relationship Type="http://schemas.openxmlformats.org/officeDocument/2006/relationships/slide" Target="/ppt/slides/slide3.xml" Id="R31231fc1b4a84add" /><Relationship Type="http://schemas.openxmlformats.org/officeDocument/2006/relationships/slide" Target="/ppt/slides/slide4.xml" Id="Ra0a19e0d18b84aec" /><Relationship Type="http://schemas.openxmlformats.org/officeDocument/2006/relationships/slide" Target="/ppt/slides/slide5.xml" Id="R458b5d1655044c3d" /><Relationship Type="http://schemas.openxmlformats.org/officeDocument/2006/relationships/slide" Target="/ppt/slides/slide6.xml" Id="R3fb0fd2938e44b4e" /><Relationship Type="http://schemas.openxmlformats.org/officeDocument/2006/relationships/slide" Target="/ppt/slides/slide7.xml" Id="R5219ddf6ee7c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9110e7480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6098fce448f7" /><Relationship Type="http://schemas.openxmlformats.org/officeDocument/2006/relationships/theme" Target="/ppt/slideMasters/theme/theme1.xml" Id="R6d6e064912d3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96098fce4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3374de2d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b0377de8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ab7dc947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3e5bbd333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cbc95a8c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108a645a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b148fd4e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MAGNUS NEDBERG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NEDBERG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