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f3ff5f29a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f5d3966009487e"/>
  </p:sldMasterIdLst>
  <p:sldIdLst>
    <p:sldId xmlns:r="http://schemas.openxmlformats.org/officeDocument/2006/relationships" id="256" r:id="R4337e7f557154c9e"/>
    <p:sldId xmlns:r="http://schemas.openxmlformats.org/officeDocument/2006/relationships" id="257" r:id="Reff54d88a4a1442e"/>
    <p:sldId xmlns:r="http://schemas.openxmlformats.org/officeDocument/2006/relationships" id="258" r:id="Rc5f781e403494569"/>
    <p:sldId xmlns:r="http://schemas.openxmlformats.org/officeDocument/2006/relationships" id="259" r:id="R297e52b9f4f2402d"/>
    <p:sldId xmlns:r="http://schemas.openxmlformats.org/officeDocument/2006/relationships" id="260" r:id="R2fe6e16f786742ba"/>
    <p:sldId xmlns:r="http://schemas.openxmlformats.org/officeDocument/2006/relationships" id="261" r:id="R174838edb93a4f4f"/>
    <p:sldId xmlns:r="http://schemas.openxmlformats.org/officeDocument/2006/relationships" id="262" r:id="R4fa15de20ef5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5d3966009487e" /><Relationship Type="http://schemas.openxmlformats.org/officeDocument/2006/relationships/slide" Target="/ppt/slides/slide1.xml" Id="R4337e7f557154c9e" /><Relationship Type="http://schemas.openxmlformats.org/officeDocument/2006/relationships/slide" Target="/ppt/slides/slide2.xml" Id="Reff54d88a4a1442e" /><Relationship Type="http://schemas.openxmlformats.org/officeDocument/2006/relationships/slide" Target="/ppt/slides/slide3.xml" Id="Rc5f781e403494569" /><Relationship Type="http://schemas.openxmlformats.org/officeDocument/2006/relationships/slide" Target="/ppt/slides/slide4.xml" Id="R297e52b9f4f2402d" /><Relationship Type="http://schemas.openxmlformats.org/officeDocument/2006/relationships/slide" Target="/ppt/slides/slide5.xml" Id="R2fe6e16f786742ba" /><Relationship Type="http://schemas.openxmlformats.org/officeDocument/2006/relationships/slide" Target="/ppt/slides/slide6.xml" Id="R174838edb93a4f4f" /><Relationship Type="http://schemas.openxmlformats.org/officeDocument/2006/relationships/slide" Target="/ppt/slides/slide7.xml" Id="R4fa15de20ef5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c60af2a05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a777e276144ea" /><Relationship Type="http://schemas.openxmlformats.org/officeDocument/2006/relationships/theme" Target="/ppt/slideMasters/theme/theme1.xml" Id="Rdf4a04ff2fb3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a777e2761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03eee411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dfc6754b7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8e06ed0fb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3e597e15f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5aa721846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0baa4e82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bd66b4b31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64 351 348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1 178 899 308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1 277 138 740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FINN HARTVIG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