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c956bc373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c867d12b64574"/>
  </p:sldMasterIdLst>
  <p:sldIdLst>
    <p:sldId xmlns:r="http://schemas.openxmlformats.org/officeDocument/2006/relationships" id="256" r:id="Rf13e71edd449445c"/>
    <p:sldId xmlns:r="http://schemas.openxmlformats.org/officeDocument/2006/relationships" id="257" r:id="R41a2f7de615b497f"/>
    <p:sldId xmlns:r="http://schemas.openxmlformats.org/officeDocument/2006/relationships" id="258" r:id="R20847d8dea364c8f"/>
    <p:sldId xmlns:r="http://schemas.openxmlformats.org/officeDocument/2006/relationships" id="259" r:id="R6400c8bd67394b09"/>
    <p:sldId xmlns:r="http://schemas.openxmlformats.org/officeDocument/2006/relationships" id="260" r:id="Rfa99cf4a3e6d4a11"/>
    <p:sldId xmlns:r="http://schemas.openxmlformats.org/officeDocument/2006/relationships" id="261" r:id="R3f24576b2cbe4597"/>
    <p:sldId xmlns:r="http://schemas.openxmlformats.org/officeDocument/2006/relationships" id="262" r:id="Rca062f13563f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c867d12b64574" /><Relationship Type="http://schemas.openxmlformats.org/officeDocument/2006/relationships/slide" Target="/ppt/slides/slide1.xml" Id="Rf13e71edd449445c" /><Relationship Type="http://schemas.openxmlformats.org/officeDocument/2006/relationships/slide" Target="/ppt/slides/slide2.xml" Id="R41a2f7de615b497f" /><Relationship Type="http://schemas.openxmlformats.org/officeDocument/2006/relationships/slide" Target="/ppt/slides/slide3.xml" Id="R20847d8dea364c8f" /><Relationship Type="http://schemas.openxmlformats.org/officeDocument/2006/relationships/slide" Target="/ppt/slides/slide4.xml" Id="R6400c8bd67394b09" /><Relationship Type="http://schemas.openxmlformats.org/officeDocument/2006/relationships/slide" Target="/ppt/slides/slide5.xml" Id="Rfa99cf4a3e6d4a11" /><Relationship Type="http://schemas.openxmlformats.org/officeDocument/2006/relationships/slide" Target="/ppt/slides/slide6.xml" Id="R3f24576b2cbe4597" /><Relationship Type="http://schemas.openxmlformats.org/officeDocument/2006/relationships/slide" Target="/ppt/slides/slide7.xml" Id="Rca062f13563f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82ec65ed6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8f9228564207" /><Relationship Type="http://schemas.openxmlformats.org/officeDocument/2006/relationships/theme" Target="/ppt/slideMasters/theme/theme1.xml" Id="R0aace4cdf854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08f922856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be26c21a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908a04d7b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6bad1b07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5e966a01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b0705508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2a6ea5294b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7779ea148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REVISJON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9 493 404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BYE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MAGNUS BERGE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SVEIN OLSEN BRÅVOLL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TORDIS JOHANNE LUND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32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REVISJON AS</a:t>
            </a:r>
          </a:p>
        </p:txBody>
      </p:sp>
    </p:spTree>
  </p:cSld>
  <p:clrMapOvr>
    <a:masterClrMapping xmlns:a="http://schemas.openxmlformats.org/drawingml/2006/main"/>
  </p:clrMapOvr>
</p:sld>
</file>