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d585705f384e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29a4c266274d30"/>
  </p:sldMasterIdLst>
  <p:sldIdLst>
    <p:sldId xmlns:r="http://schemas.openxmlformats.org/officeDocument/2006/relationships" id="256" r:id="Rd3103413fe554b88"/>
    <p:sldId xmlns:r="http://schemas.openxmlformats.org/officeDocument/2006/relationships" id="257" r:id="R0e2119c22438432b"/>
    <p:sldId xmlns:r="http://schemas.openxmlformats.org/officeDocument/2006/relationships" id="258" r:id="R2ae44f3a72024210"/>
    <p:sldId xmlns:r="http://schemas.openxmlformats.org/officeDocument/2006/relationships" id="259" r:id="Rad365cc7f3594097"/>
    <p:sldId xmlns:r="http://schemas.openxmlformats.org/officeDocument/2006/relationships" id="260" r:id="Rc8e0aaa9b830451a"/>
    <p:sldId xmlns:r="http://schemas.openxmlformats.org/officeDocument/2006/relationships" id="261" r:id="Rde944114186a4dab"/>
    <p:sldId xmlns:r="http://schemas.openxmlformats.org/officeDocument/2006/relationships" id="262" r:id="R2e62d5eb940e45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9a4c266274d30" /><Relationship Type="http://schemas.openxmlformats.org/officeDocument/2006/relationships/slide" Target="/ppt/slides/slide1.xml" Id="Rd3103413fe554b88" /><Relationship Type="http://schemas.openxmlformats.org/officeDocument/2006/relationships/slide" Target="/ppt/slides/slide2.xml" Id="R0e2119c22438432b" /><Relationship Type="http://schemas.openxmlformats.org/officeDocument/2006/relationships/slide" Target="/ppt/slides/slide3.xml" Id="R2ae44f3a72024210" /><Relationship Type="http://schemas.openxmlformats.org/officeDocument/2006/relationships/slide" Target="/ppt/slides/slide4.xml" Id="Rad365cc7f3594097" /><Relationship Type="http://schemas.openxmlformats.org/officeDocument/2006/relationships/slide" Target="/ppt/slides/slide5.xml" Id="Rc8e0aaa9b830451a" /><Relationship Type="http://schemas.openxmlformats.org/officeDocument/2006/relationships/slide" Target="/ppt/slides/slide6.xml" Id="Rde944114186a4dab" /><Relationship Type="http://schemas.openxmlformats.org/officeDocument/2006/relationships/slide" Target="/ppt/slides/slide7.xml" Id="R2e62d5eb940e45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fec07a7c5e47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81ab717f540d3" /><Relationship Type="http://schemas.openxmlformats.org/officeDocument/2006/relationships/theme" Target="/ppt/slideMasters/theme/theme1.xml" Id="Rebc2841fcedc43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281ab717f540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a954a4a974b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ee0b5f9d14d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bc13a617f40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ec107a7ad4e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e3aca39ca42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026cd501846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99e122b774c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AHW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2 078 797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425 345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2 959 150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HOLAN WISETH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Kassefabrikkvegen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7654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997 727 320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AHW INVEST AS</a:t>
            </a:r>
          </a:p>
        </p:txBody>
      </p:sp>
    </p:spTree>
  </p:cSld>
  <p:clrMapOvr>
    <a:masterClrMapping xmlns:a="http://schemas.openxmlformats.org/drawingml/2006/main"/>
  </p:clrMapOvr>
</p:sld>
</file>