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669bf79e8642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c3680d9ccf4b0e"/>
  </p:sldMasterIdLst>
  <p:sldIdLst>
    <p:sldId xmlns:r="http://schemas.openxmlformats.org/officeDocument/2006/relationships" id="256" r:id="R7358122b16ec493b"/>
    <p:sldId xmlns:r="http://schemas.openxmlformats.org/officeDocument/2006/relationships" id="257" r:id="R28514a33b3c94756"/>
    <p:sldId xmlns:r="http://schemas.openxmlformats.org/officeDocument/2006/relationships" id="258" r:id="R93404a62fabb4806"/>
    <p:sldId xmlns:r="http://schemas.openxmlformats.org/officeDocument/2006/relationships" id="259" r:id="Rec9bea80bb434e85"/>
    <p:sldId xmlns:r="http://schemas.openxmlformats.org/officeDocument/2006/relationships" id="260" r:id="R52d9caef29c445e1"/>
    <p:sldId xmlns:r="http://schemas.openxmlformats.org/officeDocument/2006/relationships" id="261" r:id="Re1754ebbcb6b409b"/>
    <p:sldId xmlns:r="http://schemas.openxmlformats.org/officeDocument/2006/relationships" id="262" r:id="Rbafe1bf90e0b4e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3680d9ccf4b0e" /><Relationship Type="http://schemas.openxmlformats.org/officeDocument/2006/relationships/slide" Target="/ppt/slides/slide1.xml" Id="R7358122b16ec493b" /><Relationship Type="http://schemas.openxmlformats.org/officeDocument/2006/relationships/slide" Target="/ppt/slides/slide2.xml" Id="R28514a33b3c94756" /><Relationship Type="http://schemas.openxmlformats.org/officeDocument/2006/relationships/slide" Target="/ppt/slides/slide3.xml" Id="R93404a62fabb4806" /><Relationship Type="http://schemas.openxmlformats.org/officeDocument/2006/relationships/slide" Target="/ppt/slides/slide4.xml" Id="Rec9bea80bb434e85" /><Relationship Type="http://schemas.openxmlformats.org/officeDocument/2006/relationships/slide" Target="/ppt/slides/slide5.xml" Id="R52d9caef29c445e1" /><Relationship Type="http://schemas.openxmlformats.org/officeDocument/2006/relationships/slide" Target="/ppt/slides/slide6.xml" Id="Re1754ebbcb6b409b" /><Relationship Type="http://schemas.openxmlformats.org/officeDocument/2006/relationships/slide" Target="/ppt/slides/slide7.xml" Id="Rbafe1bf90e0b4e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6305b2fd246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bb3c3317c4c7c" /><Relationship Type="http://schemas.openxmlformats.org/officeDocument/2006/relationships/theme" Target="/ppt/slideMasters/theme/theme1.xml" Id="R87bd3809d0c6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6bb3c3317c4c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754f97a0e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d36d8459f44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fc97bbe0b44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77150aa534b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59b60923344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2c2636c5f45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bb8cf7a524d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EINSTEIN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EINSTEIN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27 282 417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27 301 603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SLETMOE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v/Arnstein Sletmoe, Hollendergata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97 19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arnstein.sletmoe@hydro.com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997 743 504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