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613c4bd4d4d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e5afa1f344fdf"/>
  </p:sldMasterIdLst>
  <p:sldIdLst>
    <p:sldId xmlns:r="http://schemas.openxmlformats.org/officeDocument/2006/relationships" id="256" r:id="R87fcfeeb23a24849"/>
    <p:sldId xmlns:r="http://schemas.openxmlformats.org/officeDocument/2006/relationships" id="257" r:id="R57dcb1ead2c04300"/>
    <p:sldId xmlns:r="http://schemas.openxmlformats.org/officeDocument/2006/relationships" id="258" r:id="R16e8a8671b4c48a4"/>
    <p:sldId xmlns:r="http://schemas.openxmlformats.org/officeDocument/2006/relationships" id="259" r:id="R96f6caea209f4924"/>
    <p:sldId xmlns:r="http://schemas.openxmlformats.org/officeDocument/2006/relationships" id="260" r:id="Rd38aa803a03a4c53"/>
    <p:sldId xmlns:r="http://schemas.openxmlformats.org/officeDocument/2006/relationships" id="261" r:id="Rc8b30e6383304dc9"/>
    <p:sldId xmlns:r="http://schemas.openxmlformats.org/officeDocument/2006/relationships" id="262" r:id="R92e577446bb14f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e5afa1f344fdf" /><Relationship Type="http://schemas.openxmlformats.org/officeDocument/2006/relationships/slide" Target="/ppt/slides/slide1.xml" Id="R87fcfeeb23a24849" /><Relationship Type="http://schemas.openxmlformats.org/officeDocument/2006/relationships/slide" Target="/ppt/slides/slide2.xml" Id="R57dcb1ead2c04300" /><Relationship Type="http://schemas.openxmlformats.org/officeDocument/2006/relationships/slide" Target="/ppt/slides/slide3.xml" Id="R16e8a8671b4c48a4" /><Relationship Type="http://schemas.openxmlformats.org/officeDocument/2006/relationships/slide" Target="/ppt/slides/slide4.xml" Id="R96f6caea209f4924" /><Relationship Type="http://schemas.openxmlformats.org/officeDocument/2006/relationships/slide" Target="/ppt/slides/slide5.xml" Id="Rd38aa803a03a4c53" /><Relationship Type="http://schemas.openxmlformats.org/officeDocument/2006/relationships/slide" Target="/ppt/slides/slide6.xml" Id="Rc8b30e6383304dc9" /><Relationship Type="http://schemas.openxmlformats.org/officeDocument/2006/relationships/slide" Target="/ppt/slides/slide7.xml" Id="R92e577446bb14f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e8a762e7243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2c321b6aa4c42" /><Relationship Type="http://schemas.openxmlformats.org/officeDocument/2006/relationships/theme" Target="/ppt/slideMasters/theme/theme1.xml" Id="Rcbf028351f27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2c321b6aa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e3152bd5b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e72b1a22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bec3f544b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bb0bd9f61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d05ec9cb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d65af23f64a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ff3e514e4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ROSS-HAVET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ROSS-HAVET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1 870 081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22 644 551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23 174 231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Bergland, Rådyrfaret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997 762 010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ROSS-HAVET AS</a:t>
            </a:r>
          </a:p>
        </p:txBody>
      </p:sp>
    </p:spTree>
  </p:cSld>
  <p:clrMapOvr>
    <a:masterClrMapping xmlns:a="http://schemas.openxmlformats.org/drawingml/2006/main"/>
  </p:clrMapOvr>
</p:sld>
</file>