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34564cafc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9739f75fb4ca5"/>
  </p:sldMasterIdLst>
  <p:sldIdLst>
    <p:sldId xmlns:r="http://schemas.openxmlformats.org/officeDocument/2006/relationships" id="256" r:id="R5f4466f45fd14574"/>
    <p:sldId xmlns:r="http://schemas.openxmlformats.org/officeDocument/2006/relationships" id="257" r:id="R6852b64b9f624250"/>
    <p:sldId xmlns:r="http://schemas.openxmlformats.org/officeDocument/2006/relationships" id="258" r:id="Rb1504f456d3b438f"/>
    <p:sldId xmlns:r="http://schemas.openxmlformats.org/officeDocument/2006/relationships" id="259" r:id="R0b3272b39aab4eeb"/>
    <p:sldId xmlns:r="http://schemas.openxmlformats.org/officeDocument/2006/relationships" id="260" r:id="R04316d2aa3054107"/>
    <p:sldId xmlns:r="http://schemas.openxmlformats.org/officeDocument/2006/relationships" id="261" r:id="Rd1f35a8607614c7a"/>
    <p:sldId xmlns:r="http://schemas.openxmlformats.org/officeDocument/2006/relationships" id="262" r:id="Rb4d1a203090a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9739f75fb4ca5" /><Relationship Type="http://schemas.openxmlformats.org/officeDocument/2006/relationships/slide" Target="/ppt/slides/slide1.xml" Id="R5f4466f45fd14574" /><Relationship Type="http://schemas.openxmlformats.org/officeDocument/2006/relationships/slide" Target="/ppt/slides/slide2.xml" Id="R6852b64b9f624250" /><Relationship Type="http://schemas.openxmlformats.org/officeDocument/2006/relationships/slide" Target="/ppt/slides/slide3.xml" Id="Rb1504f456d3b438f" /><Relationship Type="http://schemas.openxmlformats.org/officeDocument/2006/relationships/slide" Target="/ppt/slides/slide4.xml" Id="R0b3272b39aab4eeb" /><Relationship Type="http://schemas.openxmlformats.org/officeDocument/2006/relationships/slide" Target="/ppt/slides/slide5.xml" Id="R04316d2aa3054107" /><Relationship Type="http://schemas.openxmlformats.org/officeDocument/2006/relationships/slide" Target="/ppt/slides/slide6.xml" Id="Rd1f35a8607614c7a" /><Relationship Type="http://schemas.openxmlformats.org/officeDocument/2006/relationships/slide" Target="/ppt/slides/slide7.xml" Id="Rb4d1a203090a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a440c01c8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1edb041c4c73" /><Relationship Type="http://schemas.openxmlformats.org/officeDocument/2006/relationships/theme" Target="/ppt/slideMasters/theme/theme1.xml" Id="R137b9938d923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01edb041c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5d4874cae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cd354aea4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c16c0f26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cf6b1b05b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f7bde4b3a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0b057208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e98382e2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