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be892be2c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f0077d6a246ac"/>
  </p:sldMasterIdLst>
  <p:sldIdLst>
    <p:sldId xmlns:r="http://schemas.openxmlformats.org/officeDocument/2006/relationships" id="256" r:id="R8a22b628cbc447e5"/>
    <p:sldId xmlns:r="http://schemas.openxmlformats.org/officeDocument/2006/relationships" id="257" r:id="R8b4124f3aafc4de1"/>
    <p:sldId xmlns:r="http://schemas.openxmlformats.org/officeDocument/2006/relationships" id="258" r:id="R3a93acc89d52424b"/>
    <p:sldId xmlns:r="http://schemas.openxmlformats.org/officeDocument/2006/relationships" id="259" r:id="R15a576e38ace401f"/>
    <p:sldId xmlns:r="http://schemas.openxmlformats.org/officeDocument/2006/relationships" id="260" r:id="R5b4dfa0e39a144c0"/>
    <p:sldId xmlns:r="http://schemas.openxmlformats.org/officeDocument/2006/relationships" id="261" r:id="R554b09022907482c"/>
    <p:sldId xmlns:r="http://schemas.openxmlformats.org/officeDocument/2006/relationships" id="262" r:id="R8bf4f57b79d4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f0077d6a246ac" /><Relationship Type="http://schemas.openxmlformats.org/officeDocument/2006/relationships/slide" Target="/ppt/slides/slide1.xml" Id="R8a22b628cbc447e5" /><Relationship Type="http://schemas.openxmlformats.org/officeDocument/2006/relationships/slide" Target="/ppt/slides/slide2.xml" Id="R8b4124f3aafc4de1" /><Relationship Type="http://schemas.openxmlformats.org/officeDocument/2006/relationships/slide" Target="/ppt/slides/slide3.xml" Id="R3a93acc89d52424b" /><Relationship Type="http://schemas.openxmlformats.org/officeDocument/2006/relationships/slide" Target="/ppt/slides/slide4.xml" Id="R15a576e38ace401f" /><Relationship Type="http://schemas.openxmlformats.org/officeDocument/2006/relationships/slide" Target="/ppt/slides/slide5.xml" Id="R5b4dfa0e39a144c0" /><Relationship Type="http://schemas.openxmlformats.org/officeDocument/2006/relationships/slide" Target="/ppt/slides/slide6.xml" Id="R554b09022907482c" /><Relationship Type="http://schemas.openxmlformats.org/officeDocument/2006/relationships/slide" Target="/ppt/slides/slide7.xml" Id="R8bf4f57b79d4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dbc534e00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0d8b4667843f5" /><Relationship Type="http://schemas.openxmlformats.org/officeDocument/2006/relationships/theme" Target="/ppt/slideMasters/theme/theme1.xml" Id="R9677dc226fc1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0d8b46678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a206f615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577772e3f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8ad7ba27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a60a97ca9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e3ce976e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f1f24adf7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6913b375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IREGNSKAP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42 866 341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7 979 413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13 070 583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Vektergata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IREGNSKAP AS</a:t>
            </a:r>
          </a:p>
        </p:txBody>
      </p:sp>
    </p:spTree>
  </p:cSld>
  <p:clrMapOvr>
    <a:masterClrMapping xmlns:a="http://schemas.openxmlformats.org/drawingml/2006/main"/>
  </p:clrMapOvr>
</p:sld>
</file>