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3eb8f1828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1d08174a9431e"/>
  </p:sldMasterIdLst>
  <p:sldIdLst>
    <p:sldId xmlns:r="http://schemas.openxmlformats.org/officeDocument/2006/relationships" id="256" r:id="Re22917e09ce84c0d"/>
    <p:sldId xmlns:r="http://schemas.openxmlformats.org/officeDocument/2006/relationships" id="257" r:id="R62331c96fbf54c03"/>
    <p:sldId xmlns:r="http://schemas.openxmlformats.org/officeDocument/2006/relationships" id="258" r:id="R15155fea2b954c24"/>
    <p:sldId xmlns:r="http://schemas.openxmlformats.org/officeDocument/2006/relationships" id="259" r:id="R14fe39b24d9048e6"/>
    <p:sldId xmlns:r="http://schemas.openxmlformats.org/officeDocument/2006/relationships" id="260" r:id="R24516948fa3a401a"/>
    <p:sldId xmlns:r="http://schemas.openxmlformats.org/officeDocument/2006/relationships" id="261" r:id="R73e967ea1b63475e"/>
    <p:sldId xmlns:r="http://schemas.openxmlformats.org/officeDocument/2006/relationships" id="262" r:id="R08d93ff1ef58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d08174a9431e" /><Relationship Type="http://schemas.openxmlformats.org/officeDocument/2006/relationships/slide" Target="/ppt/slides/slide1.xml" Id="Re22917e09ce84c0d" /><Relationship Type="http://schemas.openxmlformats.org/officeDocument/2006/relationships/slide" Target="/ppt/slides/slide2.xml" Id="R62331c96fbf54c03" /><Relationship Type="http://schemas.openxmlformats.org/officeDocument/2006/relationships/slide" Target="/ppt/slides/slide3.xml" Id="R15155fea2b954c24" /><Relationship Type="http://schemas.openxmlformats.org/officeDocument/2006/relationships/slide" Target="/ppt/slides/slide4.xml" Id="R14fe39b24d9048e6" /><Relationship Type="http://schemas.openxmlformats.org/officeDocument/2006/relationships/slide" Target="/ppt/slides/slide5.xml" Id="R24516948fa3a401a" /><Relationship Type="http://schemas.openxmlformats.org/officeDocument/2006/relationships/slide" Target="/ppt/slides/slide6.xml" Id="R73e967ea1b63475e" /><Relationship Type="http://schemas.openxmlformats.org/officeDocument/2006/relationships/slide" Target="/ppt/slides/slide7.xml" Id="R08d93ff1ef58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8c969da2b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e56feb8e844bc" /><Relationship Type="http://schemas.openxmlformats.org/officeDocument/2006/relationships/theme" Target="/ppt/slideMasters/theme/theme1.xml" Id="R69f944597c2d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e56feb8e8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cb8f0b85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4acf50e0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ec7d9d06a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7579ab90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f18da1e2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a676fae8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cd083f0a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