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3f56febc0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429c31cfd243d6"/>
  </p:sldMasterIdLst>
  <p:sldIdLst>
    <p:sldId xmlns:r="http://schemas.openxmlformats.org/officeDocument/2006/relationships" id="256" r:id="Rdcbb81b1870f409e"/>
    <p:sldId xmlns:r="http://schemas.openxmlformats.org/officeDocument/2006/relationships" id="257" r:id="Rce887eae9a3d4068"/>
    <p:sldId xmlns:r="http://schemas.openxmlformats.org/officeDocument/2006/relationships" id="258" r:id="R5791afb375c24833"/>
    <p:sldId xmlns:r="http://schemas.openxmlformats.org/officeDocument/2006/relationships" id="259" r:id="Rdb0ad3c9d62e474a"/>
    <p:sldId xmlns:r="http://schemas.openxmlformats.org/officeDocument/2006/relationships" id="260" r:id="Ra6e38be01bd043de"/>
    <p:sldId xmlns:r="http://schemas.openxmlformats.org/officeDocument/2006/relationships" id="261" r:id="Rc0f8d20c711a4dda"/>
    <p:sldId xmlns:r="http://schemas.openxmlformats.org/officeDocument/2006/relationships" id="262" r:id="Ra591f8c85723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29c31cfd243d6" /><Relationship Type="http://schemas.openxmlformats.org/officeDocument/2006/relationships/slide" Target="/ppt/slides/slide1.xml" Id="Rdcbb81b1870f409e" /><Relationship Type="http://schemas.openxmlformats.org/officeDocument/2006/relationships/slide" Target="/ppt/slides/slide2.xml" Id="Rce887eae9a3d4068" /><Relationship Type="http://schemas.openxmlformats.org/officeDocument/2006/relationships/slide" Target="/ppt/slides/slide3.xml" Id="R5791afb375c24833" /><Relationship Type="http://schemas.openxmlformats.org/officeDocument/2006/relationships/slide" Target="/ppt/slides/slide4.xml" Id="Rdb0ad3c9d62e474a" /><Relationship Type="http://schemas.openxmlformats.org/officeDocument/2006/relationships/slide" Target="/ppt/slides/slide5.xml" Id="Ra6e38be01bd043de" /><Relationship Type="http://schemas.openxmlformats.org/officeDocument/2006/relationships/slide" Target="/ppt/slides/slide6.xml" Id="Rc0f8d20c711a4dda" /><Relationship Type="http://schemas.openxmlformats.org/officeDocument/2006/relationships/slide" Target="/ppt/slides/slide7.xml" Id="Ra591f8c85723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7023a30a5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b4a663d404779" /><Relationship Type="http://schemas.openxmlformats.org/officeDocument/2006/relationships/theme" Target="/ppt/slideMasters/theme/theme1.xml" Id="R7c86aae3116b42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b4a663d40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d10a4f4654e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17bbdc72044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4fe32fad1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3e336b5c44f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8c177c4e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1fd7cfc964f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392d647d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ROSLAND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ROSLAND INVEST II AS ble etablert [år] og holder til i Neslandsvatn.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6 138 268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INGE ROSLAND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Rønninggrenda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3760 Neslandsvatn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997 850 262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ROSLAND INVEST II AS</a:t>
            </a:r>
          </a:p>
        </p:txBody>
      </p:sp>
    </p:spTree>
  </p:cSld>
  <p:clrMapOvr>
    <a:masterClrMapping xmlns:a="http://schemas.openxmlformats.org/drawingml/2006/main"/>
  </p:clrMapOvr>
</p:sld>
</file>