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9a499a1bf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d2813ac164e6a"/>
  </p:sldMasterIdLst>
  <p:sldIdLst>
    <p:sldId xmlns:r="http://schemas.openxmlformats.org/officeDocument/2006/relationships" id="256" r:id="R160c69bef61149f4"/>
    <p:sldId xmlns:r="http://schemas.openxmlformats.org/officeDocument/2006/relationships" id="257" r:id="R7a73ef46076b4453"/>
    <p:sldId xmlns:r="http://schemas.openxmlformats.org/officeDocument/2006/relationships" id="258" r:id="R7f3ba415421748be"/>
    <p:sldId xmlns:r="http://schemas.openxmlformats.org/officeDocument/2006/relationships" id="259" r:id="Ra131277efeca4295"/>
    <p:sldId xmlns:r="http://schemas.openxmlformats.org/officeDocument/2006/relationships" id="260" r:id="R862fb11719924859"/>
    <p:sldId xmlns:r="http://schemas.openxmlformats.org/officeDocument/2006/relationships" id="261" r:id="R917e51dd31974503"/>
    <p:sldId xmlns:r="http://schemas.openxmlformats.org/officeDocument/2006/relationships" id="262" r:id="Rc56fd2796e23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2813ac164e6a" /><Relationship Type="http://schemas.openxmlformats.org/officeDocument/2006/relationships/slide" Target="/ppt/slides/slide1.xml" Id="R160c69bef61149f4" /><Relationship Type="http://schemas.openxmlformats.org/officeDocument/2006/relationships/slide" Target="/ppt/slides/slide2.xml" Id="R7a73ef46076b4453" /><Relationship Type="http://schemas.openxmlformats.org/officeDocument/2006/relationships/slide" Target="/ppt/slides/slide3.xml" Id="R7f3ba415421748be" /><Relationship Type="http://schemas.openxmlformats.org/officeDocument/2006/relationships/slide" Target="/ppt/slides/slide4.xml" Id="Ra131277efeca4295" /><Relationship Type="http://schemas.openxmlformats.org/officeDocument/2006/relationships/slide" Target="/ppt/slides/slide5.xml" Id="R862fb11719924859" /><Relationship Type="http://schemas.openxmlformats.org/officeDocument/2006/relationships/slide" Target="/ppt/slides/slide6.xml" Id="R917e51dd31974503" /><Relationship Type="http://schemas.openxmlformats.org/officeDocument/2006/relationships/slide" Target="/ppt/slides/slide7.xml" Id="Rc56fd2796e23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29e20ee4a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7c64a19d49dc" /><Relationship Type="http://schemas.openxmlformats.org/officeDocument/2006/relationships/theme" Target="/ppt/slideMasters/theme/theme1.xml" Id="R795cde3a4be7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f7c64a19d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3ec2b2bf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a7269e8f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d913dba6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ffbb715d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41e4e90ca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ac9cf88bc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4fb279d6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