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9526e72cc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c43ddbc074048"/>
  </p:sldMasterIdLst>
  <p:sldIdLst>
    <p:sldId xmlns:r="http://schemas.openxmlformats.org/officeDocument/2006/relationships" id="256" r:id="R9829364caf92492c"/>
    <p:sldId xmlns:r="http://schemas.openxmlformats.org/officeDocument/2006/relationships" id="257" r:id="R0859542522594b40"/>
    <p:sldId xmlns:r="http://schemas.openxmlformats.org/officeDocument/2006/relationships" id="258" r:id="R07b3d77365f34929"/>
    <p:sldId xmlns:r="http://schemas.openxmlformats.org/officeDocument/2006/relationships" id="259" r:id="R2ac30f301ed74c80"/>
    <p:sldId xmlns:r="http://schemas.openxmlformats.org/officeDocument/2006/relationships" id="260" r:id="R74204d4c6606404b"/>
    <p:sldId xmlns:r="http://schemas.openxmlformats.org/officeDocument/2006/relationships" id="261" r:id="Rfda451fa25264d4d"/>
    <p:sldId xmlns:r="http://schemas.openxmlformats.org/officeDocument/2006/relationships" id="262" r:id="R82768b598739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c43ddbc074048" /><Relationship Type="http://schemas.openxmlformats.org/officeDocument/2006/relationships/slide" Target="/ppt/slides/slide1.xml" Id="R9829364caf92492c" /><Relationship Type="http://schemas.openxmlformats.org/officeDocument/2006/relationships/slide" Target="/ppt/slides/slide2.xml" Id="R0859542522594b40" /><Relationship Type="http://schemas.openxmlformats.org/officeDocument/2006/relationships/slide" Target="/ppt/slides/slide3.xml" Id="R07b3d77365f34929" /><Relationship Type="http://schemas.openxmlformats.org/officeDocument/2006/relationships/slide" Target="/ppt/slides/slide4.xml" Id="R2ac30f301ed74c80" /><Relationship Type="http://schemas.openxmlformats.org/officeDocument/2006/relationships/slide" Target="/ppt/slides/slide5.xml" Id="R74204d4c6606404b" /><Relationship Type="http://schemas.openxmlformats.org/officeDocument/2006/relationships/slide" Target="/ppt/slides/slide6.xml" Id="Rfda451fa25264d4d" /><Relationship Type="http://schemas.openxmlformats.org/officeDocument/2006/relationships/slide" Target="/ppt/slides/slide7.xml" Id="R82768b598739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257d0a8dc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ae0ddbdf44a2" /><Relationship Type="http://schemas.openxmlformats.org/officeDocument/2006/relationships/theme" Target="/ppt/slideMasters/theme/theme1.xml" Id="Rb640dc0a4479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eae0ddbdf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f13012d0c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02c79002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18de47817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a5414d39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af57df84d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380ffb74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17ca14ead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VUKU OG OMEGN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VUKU OG OMEGN REGNSKAP AS ble etablert [år] og holder til i Vuku.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1 732 193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GUDRUN KARLGÅRD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OLAV KARLGÅRD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KULSTAD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Karlgardsvegen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00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bernt.olav.karlgaard@vekstra.no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