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d58ba4826a45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245af725e447d"/>
  </p:sldMasterIdLst>
  <p:sldIdLst>
    <p:sldId xmlns:r="http://schemas.openxmlformats.org/officeDocument/2006/relationships" id="256" r:id="Rf0158fbf3def4f82"/>
    <p:sldId xmlns:r="http://schemas.openxmlformats.org/officeDocument/2006/relationships" id="257" r:id="Rb10369c06ca64ee8"/>
    <p:sldId xmlns:r="http://schemas.openxmlformats.org/officeDocument/2006/relationships" id="258" r:id="Rd8804297fc5c4666"/>
    <p:sldId xmlns:r="http://schemas.openxmlformats.org/officeDocument/2006/relationships" id="259" r:id="R4926eb0d8e2d4346"/>
    <p:sldId xmlns:r="http://schemas.openxmlformats.org/officeDocument/2006/relationships" id="260" r:id="Rded37219778c4743"/>
    <p:sldId xmlns:r="http://schemas.openxmlformats.org/officeDocument/2006/relationships" id="261" r:id="Rb4f164f5220e4b23"/>
    <p:sldId xmlns:r="http://schemas.openxmlformats.org/officeDocument/2006/relationships" id="262" r:id="Rf8e8b4a6184746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245af725e447d" /><Relationship Type="http://schemas.openxmlformats.org/officeDocument/2006/relationships/slide" Target="/ppt/slides/slide1.xml" Id="Rf0158fbf3def4f82" /><Relationship Type="http://schemas.openxmlformats.org/officeDocument/2006/relationships/slide" Target="/ppt/slides/slide2.xml" Id="Rb10369c06ca64ee8" /><Relationship Type="http://schemas.openxmlformats.org/officeDocument/2006/relationships/slide" Target="/ppt/slides/slide3.xml" Id="Rd8804297fc5c4666" /><Relationship Type="http://schemas.openxmlformats.org/officeDocument/2006/relationships/slide" Target="/ppt/slides/slide4.xml" Id="R4926eb0d8e2d4346" /><Relationship Type="http://schemas.openxmlformats.org/officeDocument/2006/relationships/slide" Target="/ppt/slides/slide5.xml" Id="Rded37219778c4743" /><Relationship Type="http://schemas.openxmlformats.org/officeDocument/2006/relationships/slide" Target="/ppt/slides/slide6.xml" Id="Rb4f164f5220e4b23" /><Relationship Type="http://schemas.openxmlformats.org/officeDocument/2006/relationships/slide" Target="/ppt/slides/slide7.xml" Id="Rf8e8b4a6184746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0913600414c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7c87f1b184a54" /><Relationship Type="http://schemas.openxmlformats.org/officeDocument/2006/relationships/theme" Target="/ppt/slideMasters/theme/theme1.xml" Id="R3a3171c8005a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97c87f1b18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0930cd6644e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c5523968145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c42422e274a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9e7b11e1d40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3d4735e8f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330207a7948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5edcd137a4c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THUE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24 172 373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28 230 832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28 459 372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BALKE THUE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Brandts 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eivindthue@hotmail.com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