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a7ac5ea76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263006ee84aaa"/>
  </p:sldMasterIdLst>
  <p:sldIdLst>
    <p:sldId xmlns:r="http://schemas.openxmlformats.org/officeDocument/2006/relationships" id="256" r:id="Re6d8dfae54c54391"/>
    <p:sldId xmlns:r="http://schemas.openxmlformats.org/officeDocument/2006/relationships" id="257" r:id="Ree1ed625e8eb474b"/>
    <p:sldId xmlns:r="http://schemas.openxmlformats.org/officeDocument/2006/relationships" id="258" r:id="Rac9305f829c14407"/>
    <p:sldId xmlns:r="http://schemas.openxmlformats.org/officeDocument/2006/relationships" id="259" r:id="R3aaf9a66d8234b4f"/>
    <p:sldId xmlns:r="http://schemas.openxmlformats.org/officeDocument/2006/relationships" id="260" r:id="R781a393d91684538"/>
    <p:sldId xmlns:r="http://schemas.openxmlformats.org/officeDocument/2006/relationships" id="261" r:id="R622aa068c4444861"/>
    <p:sldId xmlns:r="http://schemas.openxmlformats.org/officeDocument/2006/relationships" id="262" r:id="R1f73a562ca42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263006ee84aaa" /><Relationship Type="http://schemas.openxmlformats.org/officeDocument/2006/relationships/slide" Target="/ppt/slides/slide1.xml" Id="Re6d8dfae54c54391" /><Relationship Type="http://schemas.openxmlformats.org/officeDocument/2006/relationships/slide" Target="/ppt/slides/slide2.xml" Id="Ree1ed625e8eb474b" /><Relationship Type="http://schemas.openxmlformats.org/officeDocument/2006/relationships/slide" Target="/ppt/slides/slide3.xml" Id="Rac9305f829c14407" /><Relationship Type="http://schemas.openxmlformats.org/officeDocument/2006/relationships/slide" Target="/ppt/slides/slide4.xml" Id="R3aaf9a66d8234b4f" /><Relationship Type="http://schemas.openxmlformats.org/officeDocument/2006/relationships/slide" Target="/ppt/slides/slide5.xml" Id="R781a393d91684538" /><Relationship Type="http://schemas.openxmlformats.org/officeDocument/2006/relationships/slide" Target="/ppt/slides/slide6.xml" Id="R622aa068c4444861" /><Relationship Type="http://schemas.openxmlformats.org/officeDocument/2006/relationships/slide" Target="/ppt/slides/slide7.xml" Id="R1f73a562ca42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f4446cf5a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e9c895fd4cac" /><Relationship Type="http://schemas.openxmlformats.org/officeDocument/2006/relationships/theme" Target="/ppt/slideMasters/theme/theme1.xml" Id="R82b06f34fb95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2e9c895fd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f3502e3d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33985716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ec99cfe2a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c9f7c5bb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9a1a9964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dd2d1923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d56a9815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HOLDING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48 406 228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